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C4C3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662B3CF-D4D1-EB8C-A380-E90D51CAA40E}" v="50" dt="2022-06-16T16:23:48.464"/>
    <p1510:client id="{6F1C00A3-755D-570B-7293-4DF1B18D2451}" v="151" dt="2022-06-16T16:08:42.21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>
      <p:cViewPr varScale="1">
        <p:scale>
          <a:sx n="108" d="100"/>
          <a:sy n="108" d="100"/>
        </p:scale>
        <p:origin x="174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clId="Web-{2662B3CF-D4D1-EB8C-A380-E90D51CAA40E}"/>
    <pc:docChg chg="modSld">
      <pc:chgData name="" userId="" providerId="" clId="Web-{2662B3CF-D4D1-EB8C-A380-E90D51CAA40E}" dt="2022-06-16T16:15:26.044" v="0"/>
      <pc:docMkLst>
        <pc:docMk/>
      </pc:docMkLst>
      <pc:sldChg chg="delSp">
        <pc:chgData name="" userId="" providerId="" clId="Web-{2662B3CF-D4D1-EB8C-A380-E90D51CAA40E}" dt="2022-06-16T16:15:26.044" v="0"/>
        <pc:sldMkLst>
          <pc:docMk/>
          <pc:sldMk cId="3874233977" sldId="256"/>
        </pc:sldMkLst>
        <pc:picChg chg="del">
          <ac:chgData name="" userId="" providerId="" clId="Web-{2662B3CF-D4D1-EB8C-A380-E90D51CAA40E}" dt="2022-06-16T16:15:26.044" v="0"/>
          <ac:picMkLst>
            <pc:docMk/>
            <pc:sldMk cId="3874233977" sldId="256"/>
            <ac:picMk id="4" creationId="{BB81FD4D-DAE7-D6FD-4B23-E9C790DBDE4E}"/>
          </ac:picMkLst>
        </pc:picChg>
      </pc:sldChg>
    </pc:docChg>
  </pc:docChgLst>
  <pc:docChgLst>
    <pc:chgData name="Michaela Kurková" userId="S::mkurkova@candy-hoover.cz::2cc8b263-380a-4d50-af90-c9e6579a7db9" providerId="AD" clId="Web-{2662B3CF-D4D1-EB8C-A380-E90D51CAA40E}"/>
    <pc:docChg chg="modSld">
      <pc:chgData name="Michaela Kurková" userId="S::mkurkova@candy-hoover.cz::2cc8b263-380a-4d50-af90-c9e6579a7db9" providerId="AD" clId="Web-{2662B3CF-D4D1-EB8C-A380-E90D51CAA40E}" dt="2022-06-16T16:23:47.729" v="34" actId="20577"/>
      <pc:docMkLst>
        <pc:docMk/>
      </pc:docMkLst>
      <pc:sldChg chg="addSp modSp">
        <pc:chgData name="Michaela Kurková" userId="S::mkurkova@candy-hoover.cz::2cc8b263-380a-4d50-af90-c9e6579a7db9" providerId="AD" clId="Web-{2662B3CF-D4D1-EB8C-A380-E90D51CAA40E}" dt="2022-06-16T16:23:47.729" v="34" actId="20577"/>
        <pc:sldMkLst>
          <pc:docMk/>
          <pc:sldMk cId="3874233977" sldId="256"/>
        </pc:sldMkLst>
        <pc:spChg chg="mod">
          <ac:chgData name="Michaela Kurková" userId="S::mkurkova@candy-hoover.cz::2cc8b263-380a-4d50-af90-c9e6579a7db9" providerId="AD" clId="Web-{2662B3CF-D4D1-EB8C-A380-E90D51CAA40E}" dt="2022-06-16T16:23:47.729" v="34" actId="20577"/>
          <ac:spMkLst>
            <pc:docMk/>
            <pc:sldMk cId="3874233977" sldId="256"/>
            <ac:spMk id="19" creationId="{00000000-0000-0000-0000-000000000000}"/>
          </ac:spMkLst>
        </pc:spChg>
        <pc:spChg chg="mod">
          <ac:chgData name="Michaela Kurková" userId="S::mkurkova@candy-hoover.cz::2cc8b263-380a-4d50-af90-c9e6579a7db9" providerId="AD" clId="Web-{2662B3CF-D4D1-EB8C-A380-E90D51CAA40E}" dt="2022-06-16T16:17:44.219" v="12" actId="20577"/>
          <ac:spMkLst>
            <pc:docMk/>
            <pc:sldMk cId="3874233977" sldId="256"/>
            <ac:spMk id="32" creationId="{00000000-0000-0000-0000-000000000000}"/>
          </ac:spMkLst>
        </pc:spChg>
        <pc:spChg chg="mod">
          <ac:chgData name="Michaela Kurková" userId="S::mkurkova@candy-hoover.cz::2cc8b263-380a-4d50-af90-c9e6579a7db9" providerId="AD" clId="Web-{2662B3CF-D4D1-EB8C-A380-E90D51CAA40E}" dt="2022-06-16T16:22:56.570" v="23" actId="20577"/>
          <ac:spMkLst>
            <pc:docMk/>
            <pc:sldMk cId="3874233977" sldId="256"/>
            <ac:spMk id="34" creationId="{00000000-0000-0000-0000-000000000000}"/>
          </ac:spMkLst>
        </pc:spChg>
        <pc:picChg chg="add mod">
          <ac:chgData name="Michaela Kurková" userId="S::mkurkova@candy-hoover.cz::2cc8b263-380a-4d50-af90-c9e6579a7db9" providerId="AD" clId="Web-{2662B3CF-D4D1-EB8C-A380-E90D51CAA40E}" dt="2022-06-16T16:17:01.484" v="9" actId="1076"/>
          <ac:picMkLst>
            <pc:docMk/>
            <pc:sldMk cId="3874233977" sldId="256"/>
            <ac:picMk id="5" creationId="{E6CF6681-0F77-0F6F-CBF8-0EAEDC3999C4}"/>
          </ac:picMkLst>
        </pc:picChg>
      </pc:sldChg>
    </pc:docChg>
  </pc:docChgLst>
  <pc:docChgLst>
    <pc:chgData clId="Web-{6F1C00A3-755D-570B-7293-4DF1B18D2451}"/>
    <pc:docChg chg="modSld">
      <pc:chgData name="" userId="" providerId="" clId="Web-{6F1C00A3-755D-570B-7293-4DF1B18D2451}" dt="2022-06-16T15:51:45.760" v="1"/>
      <pc:docMkLst>
        <pc:docMk/>
      </pc:docMkLst>
      <pc:sldChg chg="delSp">
        <pc:chgData name="" userId="" providerId="" clId="Web-{6F1C00A3-755D-570B-7293-4DF1B18D2451}" dt="2022-06-16T15:51:45.760" v="1"/>
        <pc:sldMkLst>
          <pc:docMk/>
          <pc:sldMk cId="3874233977" sldId="256"/>
        </pc:sldMkLst>
        <pc:picChg chg="del">
          <ac:chgData name="" userId="" providerId="" clId="Web-{6F1C00A3-755D-570B-7293-4DF1B18D2451}" dt="2022-06-16T15:51:45.760" v="1"/>
          <ac:picMkLst>
            <pc:docMk/>
            <pc:sldMk cId="3874233977" sldId="256"/>
            <ac:picMk id="6" creationId="{A4B78C1B-1356-9302-686F-30674525257C}"/>
          </ac:picMkLst>
        </pc:picChg>
        <pc:picChg chg="del">
          <ac:chgData name="" userId="" providerId="" clId="Web-{6F1C00A3-755D-570B-7293-4DF1B18D2451}" dt="2022-06-16T15:51:43.572" v="0"/>
          <ac:picMkLst>
            <pc:docMk/>
            <pc:sldMk cId="3874233977" sldId="256"/>
            <ac:picMk id="8" creationId="{C9CC7809-9D20-BBE5-21A6-45BD60A96218}"/>
          </ac:picMkLst>
        </pc:picChg>
      </pc:sldChg>
    </pc:docChg>
  </pc:docChgLst>
  <pc:docChgLst>
    <pc:chgData name="Michaela Kurková" userId="S::mkurkova@candy-hoover.cz::2cc8b263-380a-4d50-af90-c9e6579a7db9" providerId="AD" clId="Web-{6F1C00A3-755D-570B-7293-4DF1B18D2451}"/>
    <pc:docChg chg="modSld">
      <pc:chgData name="Michaela Kurková" userId="S::mkurkova@candy-hoover.cz::2cc8b263-380a-4d50-af90-c9e6579a7db9" providerId="AD" clId="Web-{6F1C00A3-755D-570B-7293-4DF1B18D2451}" dt="2022-06-16T16:08:41.688" v="125" actId="20577"/>
      <pc:docMkLst>
        <pc:docMk/>
      </pc:docMkLst>
      <pc:sldChg chg="addSp delSp modSp">
        <pc:chgData name="Michaela Kurková" userId="S::mkurkova@candy-hoover.cz::2cc8b263-380a-4d50-af90-c9e6579a7db9" providerId="AD" clId="Web-{6F1C00A3-755D-570B-7293-4DF1B18D2451}" dt="2022-06-16T16:08:41.688" v="125" actId="20577"/>
        <pc:sldMkLst>
          <pc:docMk/>
          <pc:sldMk cId="3874233977" sldId="256"/>
        </pc:sldMkLst>
        <pc:spChg chg="add del">
          <ac:chgData name="Michaela Kurková" userId="S::mkurkova@candy-hoover.cz::2cc8b263-380a-4d50-af90-c9e6579a7db9" providerId="AD" clId="Web-{6F1C00A3-755D-570B-7293-4DF1B18D2451}" dt="2022-06-16T16:07:52.281" v="118"/>
          <ac:spMkLst>
            <pc:docMk/>
            <pc:sldMk cId="3874233977" sldId="256"/>
            <ac:spMk id="5" creationId="{56F3A784-B4BA-F72D-E2D6-DBDC9D08DAA1}"/>
          </ac:spMkLst>
        </pc:spChg>
        <pc:spChg chg="del">
          <ac:chgData name="Michaela Kurková" userId="S::mkurkova@candy-hoover.cz::2cc8b263-380a-4d50-af90-c9e6579a7db9" providerId="AD" clId="Web-{6F1C00A3-755D-570B-7293-4DF1B18D2451}" dt="2022-06-16T16:06:14.701" v="88"/>
          <ac:spMkLst>
            <pc:docMk/>
            <pc:sldMk cId="3874233977" sldId="256"/>
            <ac:spMk id="10" creationId="{00000000-0000-0000-0000-000000000000}"/>
          </ac:spMkLst>
        </pc:spChg>
        <pc:spChg chg="del">
          <ac:chgData name="Michaela Kurková" userId="S::mkurkova@candy-hoover.cz::2cc8b263-380a-4d50-af90-c9e6579a7db9" providerId="AD" clId="Web-{6F1C00A3-755D-570B-7293-4DF1B18D2451}" dt="2022-06-16T16:06:14.122" v="87"/>
          <ac:spMkLst>
            <pc:docMk/>
            <pc:sldMk cId="3874233977" sldId="256"/>
            <ac:spMk id="12" creationId="{00000000-0000-0000-0000-000000000000}"/>
          </ac:spMkLst>
        </pc:spChg>
        <pc:spChg chg="mod">
          <ac:chgData name="Michaela Kurková" userId="S::mkurkova@candy-hoover.cz::2cc8b263-380a-4d50-af90-c9e6579a7db9" providerId="AD" clId="Web-{6F1C00A3-755D-570B-7293-4DF1B18D2451}" dt="2022-06-16T16:08:41.688" v="125" actId="20577"/>
          <ac:spMkLst>
            <pc:docMk/>
            <pc:sldMk cId="3874233977" sldId="256"/>
            <ac:spMk id="19" creationId="{00000000-0000-0000-0000-000000000000}"/>
          </ac:spMkLst>
        </pc:spChg>
        <pc:spChg chg="del">
          <ac:chgData name="Michaela Kurková" userId="S::mkurkova@candy-hoover.cz::2cc8b263-380a-4d50-af90-c9e6579a7db9" providerId="AD" clId="Web-{6F1C00A3-755D-570B-7293-4DF1B18D2451}" dt="2022-06-16T16:06:18.779" v="93"/>
          <ac:spMkLst>
            <pc:docMk/>
            <pc:sldMk cId="3874233977" sldId="256"/>
            <ac:spMk id="27" creationId="{00000000-0000-0000-0000-000000000000}"/>
          </ac:spMkLst>
        </pc:spChg>
        <pc:spChg chg="del mod">
          <ac:chgData name="Michaela Kurková" userId="S::mkurkova@candy-hoover.cz::2cc8b263-380a-4d50-af90-c9e6579a7db9" providerId="AD" clId="Web-{6F1C00A3-755D-570B-7293-4DF1B18D2451}" dt="2022-06-16T16:06:18.107" v="92"/>
          <ac:spMkLst>
            <pc:docMk/>
            <pc:sldMk cId="3874233977" sldId="256"/>
            <ac:spMk id="28" creationId="{00000000-0000-0000-0000-000000000000}"/>
          </ac:spMkLst>
        </pc:spChg>
        <pc:spChg chg="del">
          <ac:chgData name="Michaela Kurková" userId="S::mkurkova@candy-hoover.cz::2cc8b263-380a-4d50-af90-c9e6579a7db9" providerId="AD" clId="Web-{6F1C00A3-755D-570B-7293-4DF1B18D2451}" dt="2022-06-16T16:06:24.638" v="94"/>
          <ac:spMkLst>
            <pc:docMk/>
            <pc:sldMk cId="3874233977" sldId="256"/>
            <ac:spMk id="29" creationId="{00000000-0000-0000-0000-000000000000}"/>
          </ac:spMkLst>
        </pc:spChg>
        <pc:spChg chg="del">
          <ac:chgData name="Michaela Kurková" userId="S::mkurkova@candy-hoover.cz::2cc8b263-380a-4d50-af90-c9e6579a7db9" providerId="AD" clId="Web-{6F1C00A3-755D-570B-7293-4DF1B18D2451}" dt="2022-06-16T16:06:28.466" v="95"/>
          <ac:spMkLst>
            <pc:docMk/>
            <pc:sldMk cId="3874233977" sldId="256"/>
            <ac:spMk id="30" creationId="{00000000-0000-0000-0000-000000000000}"/>
          </ac:spMkLst>
        </pc:spChg>
        <pc:spChg chg="mod">
          <ac:chgData name="Michaela Kurková" userId="S::mkurkova@candy-hoover.cz::2cc8b263-380a-4d50-af90-c9e6579a7db9" providerId="AD" clId="Web-{6F1C00A3-755D-570B-7293-4DF1B18D2451}" dt="2022-06-16T16:00:41.443" v="26" actId="20577"/>
          <ac:spMkLst>
            <pc:docMk/>
            <pc:sldMk cId="3874233977" sldId="256"/>
            <ac:spMk id="32" creationId="{00000000-0000-0000-0000-000000000000}"/>
          </ac:spMkLst>
        </pc:spChg>
        <pc:spChg chg="mod">
          <ac:chgData name="Michaela Kurková" userId="S::mkurkova@candy-hoover.cz::2cc8b263-380a-4d50-af90-c9e6579a7db9" providerId="AD" clId="Web-{6F1C00A3-755D-570B-7293-4DF1B18D2451}" dt="2022-06-16T16:07:49.796" v="117" actId="20577"/>
          <ac:spMkLst>
            <pc:docMk/>
            <pc:sldMk cId="3874233977" sldId="256"/>
            <ac:spMk id="34" creationId="{00000000-0000-0000-0000-000000000000}"/>
          </ac:spMkLst>
        </pc:spChg>
        <pc:spChg chg="mod">
          <ac:chgData name="Michaela Kurková" userId="S::mkurkova@candy-hoover.cz::2cc8b263-380a-4d50-af90-c9e6579a7db9" providerId="AD" clId="Web-{6F1C00A3-755D-570B-7293-4DF1B18D2451}" dt="2022-06-16T15:57:29.001" v="6" actId="1076"/>
          <ac:spMkLst>
            <pc:docMk/>
            <pc:sldMk cId="3874233977" sldId="256"/>
            <ac:spMk id="37" creationId="{00000000-0000-0000-0000-000000000000}"/>
          </ac:spMkLst>
        </pc:spChg>
        <pc:spChg chg="mod">
          <ac:chgData name="Michaela Kurková" userId="S::mkurkova@candy-hoover.cz::2cc8b263-380a-4d50-af90-c9e6579a7db9" providerId="AD" clId="Web-{6F1C00A3-755D-570B-7293-4DF1B18D2451}" dt="2022-06-16T16:06:40.701" v="97" actId="1076"/>
          <ac:spMkLst>
            <pc:docMk/>
            <pc:sldMk cId="3874233977" sldId="256"/>
            <ac:spMk id="39" creationId="{00000000-0000-0000-0000-000000000000}"/>
          </ac:spMkLst>
        </pc:spChg>
        <pc:spChg chg="mod">
          <ac:chgData name="Michaela Kurková" userId="S::mkurkova@candy-hoover.cz::2cc8b263-380a-4d50-af90-c9e6579a7db9" providerId="AD" clId="Web-{6F1C00A3-755D-570B-7293-4DF1B18D2451}" dt="2022-06-16T16:06:40.717" v="98" actId="1076"/>
          <ac:spMkLst>
            <pc:docMk/>
            <pc:sldMk cId="3874233977" sldId="256"/>
            <ac:spMk id="42" creationId="{00000000-0000-0000-0000-000000000000}"/>
          </ac:spMkLst>
        </pc:spChg>
        <pc:spChg chg="mod">
          <ac:chgData name="Michaela Kurková" userId="S::mkurkova@candy-hoover.cz::2cc8b263-380a-4d50-af90-c9e6579a7db9" providerId="AD" clId="Web-{6F1C00A3-755D-570B-7293-4DF1B18D2451}" dt="2022-06-16T16:06:40.732" v="99" actId="1076"/>
          <ac:spMkLst>
            <pc:docMk/>
            <pc:sldMk cId="3874233977" sldId="256"/>
            <ac:spMk id="43" creationId="{00000000-0000-0000-0000-000000000000}"/>
          </ac:spMkLst>
        </pc:spChg>
        <pc:spChg chg="mod">
          <ac:chgData name="Michaela Kurková" userId="S::mkurkova@candy-hoover.cz::2cc8b263-380a-4d50-af90-c9e6579a7db9" providerId="AD" clId="Web-{6F1C00A3-755D-570B-7293-4DF1B18D2451}" dt="2022-06-16T16:06:40.748" v="100" actId="1076"/>
          <ac:spMkLst>
            <pc:docMk/>
            <pc:sldMk cId="3874233977" sldId="256"/>
            <ac:spMk id="45" creationId="{00000000-0000-0000-0000-000000000000}"/>
          </ac:spMkLst>
        </pc:spChg>
        <pc:spChg chg="mod">
          <ac:chgData name="Michaela Kurková" userId="S::mkurkova@candy-hoover.cz::2cc8b263-380a-4d50-af90-c9e6579a7db9" providerId="AD" clId="Web-{6F1C00A3-755D-570B-7293-4DF1B18D2451}" dt="2022-06-16T16:06:40.748" v="101" actId="1076"/>
          <ac:spMkLst>
            <pc:docMk/>
            <pc:sldMk cId="3874233977" sldId="256"/>
            <ac:spMk id="46" creationId="{00000000-0000-0000-0000-000000000000}"/>
          </ac:spMkLst>
        </pc:spChg>
        <pc:spChg chg="del">
          <ac:chgData name="Michaela Kurková" userId="S::mkurkova@candy-hoover.cz::2cc8b263-380a-4d50-af90-c9e6579a7db9" providerId="AD" clId="Web-{6F1C00A3-755D-570B-7293-4DF1B18D2451}" dt="2022-06-16T16:06:11.997" v="85"/>
          <ac:spMkLst>
            <pc:docMk/>
            <pc:sldMk cId="3874233977" sldId="256"/>
            <ac:spMk id="53" creationId="{00000000-0000-0000-0000-000000000000}"/>
          </ac:spMkLst>
        </pc:spChg>
        <pc:spChg chg="del">
          <ac:chgData name="Michaela Kurková" userId="S::mkurkova@candy-hoover.cz::2cc8b263-380a-4d50-af90-c9e6579a7db9" providerId="AD" clId="Web-{6F1C00A3-755D-570B-7293-4DF1B18D2451}" dt="2022-06-16T16:06:11.075" v="84"/>
          <ac:spMkLst>
            <pc:docMk/>
            <pc:sldMk cId="3874233977" sldId="256"/>
            <ac:spMk id="54" creationId="{00000000-0000-0000-0000-000000000000}"/>
          </ac:spMkLst>
        </pc:spChg>
        <pc:grpChg chg="del">
          <ac:chgData name="Michaela Kurková" userId="S::mkurkova@candy-hoover.cz::2cc8b263-380a-4d50-af90-c9e6579a7db9" providerId="AD" clId="Web-{6F1C00A3-755D-570B-7293-4DF1B18D2451}" dt="2022-06-16T16:06:28.966" v="96"/>
          <ac:grpSpMkLst>
            <pc:docMk/>
            <pc:sldMk cId="3874233977" sldId="256"/>
            <ac:grpSpMk id="15" creationId="{00000000-0000-0000-0000-000000000000}"/>
          </ac:grpSpMkLst>
        </pc:grpChg>
        <pc:picChg chg="mod">
          <ac:chgData name="Michaela Kurková" userId="S::mkurkova@candy-hoover.cz::2cc8b263-380a-4d50-af90-c9e6579a7db9" providerId="AD" clId="Web-{6F1C00A3-755D-570B-7293-4DF1B18D2451}" dt="2022-06-16T16:06:40.779" v="103" actId="1076"/>
          <ac:picMkLst>
            <pc:docMk/>
            <pc:sldMk cId="3874233977" sldId="256"/>
            <ac:picMk id="2" creationId="{00000000-0000-0000-0000-000000000000}"/>
          </ac:picMkLst>
        </pc:picChg>
        <pc:picChg chg="add mod">
          <ac:chgData name="Michaela Kurková" userId="S::mkurkova@candy-hoover.cz::2cc8b263-380a-4d50-af90-c9e6579a7db9" providerId="AD" clId="Web-{6F1C00A3-755D-570B-7293-4DF1B18D2451}" dt="2022-06-16T15:59:10.551" v="14" actId="14100"/>
          <ac:picMkLst>
            <pc:docMk/>
            <pc:sldMk cId="3874233977" sldId="256"/>
            <ac:picMk id="4" creationId="{BB81FD4D-DAE7-D6FD-4B23-E9C790DBDE4E}"/>
          </ac:picMkLst>
        </pc:picChg>
        <pc:picChg chg="mod">
          <ac:chgData name="Michaela Kurková" userId="S::mkurkova@candy-hoover.cz::2cc8b263-380a-4d50-af90-c9e6579a7db9" providerId="AD" clId="Web-{6F1C00A3-755D-570B-7293-4DF1B18D2451}" dt="2022-06-16T16:06:40.764" v="102" actId="1076"/>
          <ac:picMkLst>
            <pc:docMk/>
            <pc:sldMk cId="3874233977" sldId="256"/>
            <ac:picMk id="26" creationId="{00000000-0000-0000-0000-000000000000}"/>
          </ac:picMkLst>
        </pc:picChg>
        <pc:picChg chg="del">
          <ac:chgData name="Michaela Kurková" userId="S::mkurkova@candy-hoover.cz::2cc8b263-380a-4d50-af90-c9e6579a7db9" providerId="AD" clId="Web-{6F1C00A3-755D-570B-7293-4DF1B18D2451}" dt="2022-06-16T16:06:16.138" v="90"/>
          <ac:picMkLst>
            <pc:docMk/>
            <pc:sldMk cId="3874233977" sldId="256"/>
            <ac:picMk id="36" creationId="{00000000-0000-0000-0000-000000000000}"/>
          </ac:picMkLst>
        </pc:picChg>
        <pc:picChg chg="del">
          <ac:chgData name="Michaela Kurková" userId="S::mkurkova@candy-hoover.cz::2cc8b263-380a-4d50-af90-c9e6579a7db9" providerId="AD" clId="Web-{6F1C00A3-755D-570B-7293-4DF1B18D2451}" dt="2022-06-16T16:06:15.294" v="89"/>
          <ac:picMkLst>
            <pc:docMk/>
            <pc:sldMk cId="3874233977" sldId="256"/>
            <ac:picMk id="47" creationId="{00000000-0000-0000-0000-000000000000}"/>
          </ac:picMkLst>
        </pc:picChg>
        <pc:picChg chg="del">
          <ac:chgData name="Michaela Kurková" userId="S::mkurkova@candy-hoover.cz::2cc8b263-380a-4d50-af90-c9e6579a7db9" providerId="AD" clId="Web-{6F1C00A3-755D-570B-7293-4DF1B18D2451}" dt="2022-06-16T16:06:12.466" v="86"/>
          <ac:picMkLst>
            <pc:docMk/>
            <pc:sldMk cId="3874233977" sldId="256"/>
            <ac:picMk id="49" creationId="{00000000-0000-0000-0000-000000000000}"/>
          </ac:picMkLst>
        </pc:picChg>
        <pc:picChg chg="del">
          <ac:chgData name="Michaela Kurková" userId="S::mkurkova@candy-hoover.cz::2cc8b263-380a-4d50-af90-c9e6579a7db9" providerId="AD" clId="Web-{6F1C00A3-755D-570B-7293-4DF1B18D2451}" dt="2022-06-16T15:57:20.423" v="5"/>
          <ac:picMkLst>
            <pc:docMk/>
            <pc:sldMk cId="3874233977" sldId="256"/>
            <ac:picMk id="52" creationId="{00000000-0000-0000-0000-000000000000}"/>
          </ac:picMkLst>
        </pc:picChg>
      </pc:sldChg>
    </pc:docChg>
  </pc:docChgLst>
  <pc:docChgLst>
    <pc:chgData name="Michaela Kurková" userId="2cc8b263-380a-4d50-af90-c9e6579a7db9" providerId="ADAL" clId="{2FE2DCD9-6D8A-450D-A7F0-4C30692FE14D}"/>
    <pc:docChg chg="undo custSel modSld">
      <pc:chgData name="Michaela Kurková" userId="2cc8b263-380a-4d50-af90-c9e6579a7db9" providerId="ADAL" clId="{2FE2DCD9-6D8A-450D-A7F0-4C30692FE14D}" dt="2022-05-23T15:49:26.964" v="243" actId="207"/>
      <pc:docMkLst>
        <pc:docMk/>
      </pc:docMkLst>
      <pc:sldChg chg="addSp delSp modSp mod">
        <pc:chgData name="Michaela Kurková" userId="2cc8b263-380a-4d50-af90-c9e6579a7db9" providerId="ADAL" clId="{2FE2DCD9-6D8A-450D-A7F0-4C30692FE14D}" dt="2022-05-23T15:49:26.964" v="243" actId="207"/>
        <pc:sldMkLst>
          <pc:docMk/>
          <pc:sldMk cId="3874233977" sldId="256"/>
        </pc:sldMkLst>
        <pc:spChg chg="mod">
          <ac:chgData name="Michaela Kurková" userId="2cc8b263-380a-4d50-af90-c9e6579a7db9" providerId="ADAL" clId="{2FE2DCD9-6D8A-450D-A7F0-4C30692FE14D}" dt="2022-05-23T13:15:33.206" v="122" actId="207"/>
          <ac:spMkLst>
            <pc:docMk/>
            <pc:sldMk cId="3874233977" sldId="256"/>
            <ac:spMk id="19" creationId="{00000000-0000-0000-0000-000000000000}"/>
          </ac:spMkLst>
        </pc:spChg>
        <pc:spChg chg="mod">
          <ac:chgData name="Michaela Kurková" userId="2cc8b263-380a-4d50-af90-c9e6579a7db9" providerId="ADAL" clId="{2FE2DCD9-6D8A-450D-A7F0-4C30692FE14D}" dt="2022-05-23T13:08:28.601" v="36" actId="207"/>
          <ac:spMkLst>
            <pc:docMk/>
            <pc:sldMk cId="3874233977" sldId="256"/>
            <ac:spMk id="32" creationId="{00000000-0000-0000-0000-000000000000}"/>
          </ac:spMkLst>
        </pc:spChg>
        <pc:spChg chg="mod">
          <ac:chgData name="Michaela Kurková" userId="2cc8b263-380a-4d50-af90-c9e6579a7db9" providerId="ADAL" clId="{2FE2DCD9-6D8A-450D-A7F0-4C30692FE14D}" dt="2022-05-23T15:49:26.964" v="243" actId="207"/>
          <ac:spMkLst>
            <pc:docMk/>
            <pc:sldMk cId="3874233977" sldId="256"/>
            <ac:spMk id="34" creationId="{00000000-0000-0000-0000-000000000000}"/>
          </ac:spMkLst>
        </pc:spChg>
        <pc:spChg chg="del">
          <ac:chgData name="Michaela Kurková" userId="2cc8b263-380a-4d50-af90-c9e6579a7db9" providerId="ADAL" clId="{2FE2DCD9-6D8A-450D-A7F0-4C30692FE14D}" dt="2022-05-23T13:12:51.039" v="95" actId="478"/>
          <ac:spMkLst>
            <pc:docMk/>
            <pc:sldMk cId="3874233977" sldId="256"/>
            <ac:spMk id="38" creationId="{00000000-0000-0000-0000-000000000000}"/>
          </ac:spMkLst>
        </pc:spChg>
        <pc:spChg chg="mod">
          <ac:chgData name="Michaela Kurková" userId="2cc8b263-380a-4d50-af90-c9e6579a7db9" providerId="ADAL" clId="{2FE2DCD9-6D8A-450D-A7F0-4C30692FE14D}" dt="2022-05-23T13:13:09.182" v="99" actId="1076"/>
          <ac:spMkLst>
            <pc:docMk/>
            <pc:sldMk cId="3874233977" sldId="256"/>
            <ac:spMk id="42" creationId="{00000000-0000-0000-0000-000000000000}"/>
          </ac:spMkLst>
        </pc:spChg>
        <pc:spChg chg="mod">
          <ac:chgData name="Michaela Kurková" userId="2cc8b263-380a-4d50-af90-c9e6579a7db9" providerId="ADAL" clId="{2FE2DCD9-6D8A-450D-A7F0-4C30692FE14D}" dt="2022-05-23T13:13:09.182" v="99" actId="1076"/>
          <ac:spMkLst>
            <pc:docMk/>
            <pc:sldMk cId="3874233977" sldId="256"/>
            <ac:spMk id="43" creationId="{00000000-0000-0000-0000-000000000000}"/>
          </ac:spMkLst>
        </pc:spChg>
        <pc:spChg chg="mod">
          <ac:chgData name="Michaela Kurková" userId="2cc8b263-380a-4d50-af90-c9e6579a7db9" providerId="ADAL" clId="{2FE2DCD9-6D8A-450D-A7F0-4C30692FE14D}" dt="2022-05-23T13:13:12.623" v="100" actId="1076"/>
          <ac:spMkLst>
            <pc:docMk/>
            <pc:sldMk cId="3874233977" sldId="256"/>
            <ac:spMk id="45" creationId="{00000000-0000-0000-0000-000000000000}"/>
          </ac:spMkLst>
        </pc:spChg>
        <pc:spChg chg="mod">
          <ac:chgData name="Michaela Kurková" userId="2cc8b263-380a-4d50-af90-c9e6579a7db9" providerId="ADAL" clId="{2FE2DCD9-6D8A-450D-A7F0-4C30692FE14D}" dt="2022-05-23T13:13:12.623" v="100" actId="1076"/>
          <ac:spMkLst>
            <pc:docMk/>
            <pc:sldMk cId="3874233977" sldId="256"/>
            <ac:spMk id="46" creationId="{00000000-0000-0000-0000-000000000000}"/>
          </ac:spMkLst>
        </pc:spChg>
        <pc:picChg chg="mod">
          <ac:chgData name="Michaela Kurková" userId="2cc8b263-380a-4d50-af90-c9e6579a7db9" providerId="ADAL" clId="{2FE2DCD9-6D8A-450D-A7F0-4C30692FE14D}" dt="2022-05-23T13:13:00.751" v="98" actId="1076"/>
          <ac:picMkLst>
            <pc:docMk/>
            <pc:sldMk cId="3874233977" sldId="256"/>
            <ac:picMk id="2" creationId="{00000000-0000-0000-0000-000000000000}"/>
          </ac:picMkLst>
        </pc:picChg>
        <pc:picChg chg="del">
          <ac:chgData name="Michaela Kurková" userId="2cc8b263-380a-4d50-af90-c9e6579a7db9" providerId="ADAL" clId="{2FE2DCD9-6D8A-450D-A7F0-4C30692FE14D}" dt="2022-05-23T12:51:01.717" v="3" actId="478"/>
          <ac:picMkLst>
            <pc:docMk/>
            <pc:sldMk cId="3874233977" sldId="256"/>
            <ac:picMk id="5" creationId="{00000000-0000-0000-0000-000000000000}"/>
          </ac:picMkLst>
        </pc:picChg>
        <pc:picChg chg="add mod">
          <ac:chgData name="Michaela Kurková" userId="2cc8b263-380a-4d50-af90-c9e6579a7db9" providerId="ADAL" clId="{2FE2DCD9-6D8A-450D-A7F0-4C30692FE14D}" dt="2022-05-23T13:16:03.191" v="128" actId="1076"/>
          <ac:picMkLst>
            <pc:docMk/>
            <pc:sldMk cId="3874233977" sldId="256"/>
            <ac:picMk id="6" creationId="{A4B78C1B-1356-9302-686F-30674525257C}"/>
          </ac:picMkLst>
        </pc:picChg>
        <pc:picChg chg="add mod">
          <ac:chgData name="Michaela Kurková" userId="2cc8b263-380a-4d50-af90-c9e6579a7db9" providerId="ADAL" clId="{2FE2DCD9-6D8A-450D-A7F0-4C30692FE14D}" dt="2022-05-23T15:46:29.142" v="136" actId="14100"/>
          <ac:picMkLst>
            <pc:docMk/>
            <pc:sldMk cId="3874233977" sldId="256"/>
            <ac:picMk id="8" creationId="{C9CC7809-9D20-BBE5-21A6-45BD60A96218}"/>
          </ac:picMkLst>
        </pc:picChg>
        <pc:picChg chg="del">
          <ac:chgData name="Michaela Kurková" userId="2cc8b263-380a-4d50-af90-c9e6579a7db9" providerId="ADAL" clId="{2FE2DCD9-6D8A-450D-A7F0-4C30692FE14D}" dt="2022-05-23T13:12:52.058" v="96" actId="478"/>
          <ac:picMkLst>
            <pc:docMk/>
            <pc:sldMk cId="3874233977" sldId="256"/>
            <ac:picMk id="22" creationId="{00000000-0000-0000-0000-000000000000}"/>
          </ac:picMkLst>
        </pc:picChg>
        <pc:picChg chg="mod">
          <ac:chgData name="Michaela Kurková" userId="2cc8b263-380a-4d50-af90-c9e6579a7db9" providerId="ADAL" clId="{2FE2DCD9-6D8A-450D-A7F0-4C30692FE14D}" dt="2022-05-23T13:12:59.046" v="97" actId="1076"/>
          <ac:picMkLst>
            <pc:docMk/>
            <pc:sldMk cId="3874233977" sldId="256"/>
            <ac:picMk id="26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03.05.2024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03.05.2024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03.05.2024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03.05.2024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03.05.2024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03.05.2024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03.05.2024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03.05.2024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03.05.2024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03.05.2024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03.05.2024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03.05.2024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03.05.2024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Obrázek 4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076121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142999" y="44624"/>
            <a:ext cx="9001000" cy="936104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cs-CZ" sz="2400" b="1">
                <a:solidFill>
                  <a:srgbClr val="6DC4C3"/>
                </a:solidFill>
                <a:ea typeface="+mn-lt"/>
                <a:cs typeface="+mn-lt"/>
              </a:rPr>
              <a:t>FIDC X602/CA</a:t>
            </a:r>
          </a:p>
          <a:p>
            <a:pPr>
              <a:spcBef>
                <a:spcPct val="0"/>
              </a:spcBef>
              <a:buNone/>
            </a:pPr>
            <a:r>
              <a:rPr lang="cs-CZ" altLang="cs-CZ" sz="1400" dirty="0">
                <a:latin typeface="Arial"/>
                <a:cs typeface="Arial"/>
              </a:rPr>
              <a:t>Vestavná ventilovaná trouba v designu IDEA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1400" dirty="0">
                <a:latin typeface="Arial"/>
                <a:cs typeface="Arial"/>
              </a:rPr>
              <a:t>65 l, otočné knoflíky, prolisy</a:t>
            </a:r>
            <a:endParaRPr lang="cs-CZ" altLang="cs-CZ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1196752"/>
            <a:ext cx="3888432" cy="576064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/>
                <a:cs typeface="Arial"/>
              </a:rPr>
              <a:t>Hlavní vlastnosti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/>
                <a:cs typeface="Arial"/>
              </a:rPr>
              <a:t>Kapacita (l) 			65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/>
                <a:cs typeface="Arial"/>
              </a:rPr>
              <a:t>Energetická třída 			A+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err="1">
                <a:latin typeface="Arial"/>
                <a:cs typeface="Arial"/>
              </a:rPr>
              <a:t>Spotř</a:t>
            </a:r>
            <a:r>
              <a:rPr lang="cs-CZ" altLang="cs-CZ" sz="800" dirty="0">
                <a:latin typeface="Arial"/>
                <a:cs typeface="Arial"/>
              </a:rPr>
              <a:t>. en. Statický program (kWh) 		0,98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err="1">
                <a:latin typeface="Arial"/>
                <a:cs typeface="Arial"/>
              </a:rPr>
              <a:t>Spotř</a:t>
            </a:r>
            <a:r>
              <a:rPr lang="cs-CZ" altLang="cs-CZ" sz="800" dirty="0">
                <a:latin typeface="Arial"/>
                <a:cs typeface="Arial"/>
              </a:rPr>
              <a:t>. en. s nucenou konvencí (kWh)		0,67</a:t>
            </a:r>
            <a:endParaRPr lang="cs-CZ" altLang="cs-CZ" sz="800" dirty="0">
              <a:latin typeface="Arial" charset="0"/>
              <a:cs typeface="Arial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/>
                <a:cs typeface="Arial"/>
              </a:rPr>
              <a:t>Celkový příkon (W) 			2400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/>
                <a:cs typeface="Arial"/>
              </a:rPr>
              <a:t>Programy pečení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/>
                <a:cs typeface="Arial"/>
              </a:rPr>
              <a:t>Počet programů 8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Arial"/>
              </a:rPr>
              <a:t>Světlo, Rozmrazování, </a:t>
            </a:r>
            <a:r>
              <a:rPr lang="cs-CZ" altLang="cs-CZ" sz="800" dirty="0" err="1">
                <a:latin typeface="Arial" charset="0"/>
                <a:cs typeface="Arial"/>
              </a:rPr>
              <a:t>Statický+ventilátor</a:t>
            </a:r>
            <a:r>
              <a:rPr lang="cs-CZ" altLang="cs-CZ" sz="800" dirty="0">
                <a:latin typeface="Arial" charset="0"/>
                <a:cs typeface="Arial"/>
              </a:rPr>
              <a:t>, </a:t>
            </a:r>
            <a:r>
              <a:rPr lang="cs-CZ" altLang="cs-CZ" sz="800" dirty="0" err="1">
                <a:latin typeface="Arial" charset="0"/>
                <a:cs typeface="Arial"/>
              </a:rPr>
              <a:t>Cooklight</a:t>
            </a:r>
            <a:r>
              <a:rPr lang="cs-CZ" altLang="cs-CZ" sz="800" dirty="0">
                <a:latin typeface="Arial" charset="0"/>
                <a:cs typeface="Arial"/>
              </a:rPr>
              <a:t>, Spodní </a:t>
            </a:r>
            <a:r>
              <a:rPr lang="cs-CZ" altLang="cs-CZ" sz="800" dirty="0" err="1">
                <a:latin typeface="Arial" charset="0"/>
                <a:cs typeface="Arial"/>
              </a:rPr>
              <a:t>ohřev+ventilátor</a:t>
            </a:r>
            <a:r>
              <a:rPr lang="cs-CZ" altLang="cs-CZ" sz="800" dirty="0">
                <a:latin typeface="Arial" charset="0"/>
                <a:cs typeface="Arial"/>
              </a:rPr>
              <a:t>, Statický, Gril, Pizza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/>
                <a:cs typeface="Arial"/>
              </a:rPr>
              <a:t>Funkce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/>
                <a:cs typeface="Arial"/>
              </a:rPr>
              <a:t>Stupně pečení od 40°C-240°C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/>
                <a:cs typeface="Arial"/>
              </a:rPr>
              <a:t>Mechanická minutka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  <a:cs typeface="Arial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/>
                <a:cs typeface="Arial"/>
              </a:rPr>
              <a:t>Bezpečnost</a:t>
            </a:r>
            <a:r>
              <a:rPr lang="cs-CZ" altLang="cs-CZ" sz="800" dirty="0">
                <a:latin typeface="Arial"/>
                <a:cs typeface="Arial"/>
              </a:rPr>
              <a:t>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/>
                <a:cs typeface="Arial"/>
              </a:rPr>
              <a:t>2 bezpečnostní skla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/>
                <a:cs typeface="Arial"/>
              </a:rPr>
              <a:t>Konstrukce 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/>
                <a:cs typeface="Arial"/>
              </a:rPr>
              <a:t>5 úrovní pečení</a:t>
            </a:r>
            <a:endParaRPr lang="cs-CZ" altLang="cs-CZ" sz="800" dirty="0">
              <a:latin typeface="Arial" charset="0"/>
              <a:cs typeface="Arial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/>
                <a:cs typeface="Arial"/>
              </a:rPr>
              <a:t>Nastavení teploty otočným knoflíkem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/>
                <a:cs typeface="Arial"/>
              </a:rPr>
              <a:t>Nastavení pečení otočným knoflíkem</a:t>
            </a:r>
            <a:endParaRPr lang="cs-CZ" altLang="cs-CZ" sz="800" dirty="0">
              <a:latin typeface="Arial" charset="0"/>
              <a:cs typeface="Arial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/>
                <a:cs typeface="Arial"/>
              </a:rPr>
              <a:t>Prolisy</a:t>
            </a:r>
            <a:endParaRPr lang="cs-CZ" dirty="0">
              <a:cs typeface="Calibri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/>
                <a:cs typeface="Arial"/>
              </a:rPr>
              <a:t>1 světlo v zadní části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/>
                <a:cs typeface="Arial"/>
              </a:rPr>
              <a:t>Příslušenství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/>
                <a:cs typeface="Arial"/>
              </a:rPr>
              <a:t>1x plech (35 mm)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/>
                <a:cs typeface="Arial"/>
              </a:rPr>
              <a:t>1x rošt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" name="TextovéPole 38"/>
          <p:cNvSpPr txBox="1"/>
          <p:nvPr/>
        </p:nvSpPr>
        <p:spPr>
          <a:xfrm>
            <a:off x="4759269" y="1194816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Ochlazování trouby a dvířek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2" name="Ovál 41"/>
          <p:cNvSpPr/>
          <p:nvPr/>
        </p:nvSpPr>
        <p:spPr>
          <a:xfrm>
            <a:off x="4846053" y="1025808"/>
            <a:ext cx="720000" cy="720000"/>
          </a:xfrm>
          <a:prstGeom prst="ellipse">
            <a:avLst/>
          </a:prstGeom>
          <a:solidFill>
            <a:srgbClr val="6DC4C3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3" name="TextovéPole 42"/>
          <p:cNvSpPr txBox="1"/>
          <p:nvPr/>
        </p:nvSpPr>
        <p:spPr>
          <a:xfrm>
            <a:off x="4778161" y="1273030"/>
            <a:ext cx="864096" cy="21544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/>
                <a:cs typeface="Arial"/>
              </a:rPr>
              <a:t>1x pečicí rošt</a:t>
            </a:r>
          </a:p>
        </p:txBody>
      </p:sp>
      <p:sp>
        <p:nvSpPr>
          <p:cNvPr id="45" name="Ovál 44"/>
          <p:cNvSpPr/>
          <p:nvPr/>
        </p:nvSpPr>
        <p:spPr>
          <a:xfrm>
            <a:off x="4864973" y="1792863"/>
            <a:ext cx="720000" cy="720000"/>
          </a:xfrm>
          <a:prstGeom prst="ellipse">
            <a:avLst/>
          </a:prstGeom>
          <a:solidFill>
            <a:srgbClr val="6DC4C3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6" name="TextovéPole 45"/>
          <p:cNvSpPr txBox="1"/>
          <p:nvPr/>
        </p:nvSpPr>
        <p:spPr>
          <a:xfrm>
            <a:off x="4864973" y="2030373"/>
            <a:ext cx="720080" cy="21544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/>
                <a:cs typeface="Arial"/>
              </a:rPr>
              <a:t>1x plech</a:t>
            </a:r>
          </a:p>
        </p:txBody>
      </p:sp>
      <p:sp>
        <p:nvSpPr>
          <p:cNvPr id="19" name="Obdélník 18"/>
          <p:cNvSpPr/>
          <p:nvPr/>
        </p:nvSpPr>
        <p:spPr>
          <a:xfrm>
            <a:off x="5724128" y="5013176"/>
            <a:ext cx="3419872" cy="1077218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/>
                <a:cs typeface="Arial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/>
                <a:cs typeface="Arial"/>
              </a:rPr>
              <a:t>Kód		</a:t>
            </a:r>
            <a:r>
              <a:rPr lang="cs-CZ" sz="800" dirty="0">
                <a:ea typeface="+mn-lt"/>
                <a:cs typeface="+mn-lt"/>
              </a:rPr>
              <a:t>33704052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/>
                <a:cs typeface="Arial"/>
              </a:rPr>
              <a:t>EAN		</a:t>
            </a:r>
            <a:r>
              <a:rPr lang="cs-CZ" sz="800" dirty="0">
                <a:ea typeface="+mn-lt"/>
                <a:cs typeface="+mn-lt"/>
              </a:rPr>
              <a:t>8059019096759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/>
                <a:cs typeface="Arial"/>
              </a:rPr>
              <a:t>Provedení 		Nerez</a:t>
            </a:r>
            <a:endParaRPr lang="cs-CZ" altLang="cs-CZ" sz="800" dirty="0">
              <a:latin typeface="Arial" charset="0"/>
              <a:cs typeface="Arial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/>
                <a:cs typeface="Arial"/>
              </a:rPr>
              <a:t>Rozměry výrobku v x š x h (mm)	595 x 595 x 568</a:t>
            </a:r>
            <a:endParaRPr lang="cs-CZ" altLang="cs-CZ" sz="800" b="1" dirty="0">
              <a:latin typeface="Arial"/>
              <a:cs typeface="Arial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/>
                <a:cs typeface="Arial"/>
              </a:rPr>
              <a:t>Čistá váha výrobku (kg)	25,9</a:t>
            </a:r>
            <a:endParaRPr lang="cs-CZ" altLang="cs-CZ" sz="800" dirty="0">
              <a:latin typeface="Arial" panose="020B0604020202020204" pitchFamily="34" charset="0"/>
              <a:cs typeface="Arial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/>
                <a:cs typeface="Arial"/>
              </a:rPr>
              <a:t>Rozměry balení v x š x h (mm)	665 x 620x 646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/>
                <a:cs typeface="Arial"/>
              </a:rPr>
              <a:t>Hmotnost s obalem (kg) 	27,6</a:t>
            </a:r>
          </a:p>
        </p:txBody>
      </p:sp>
      <p:pic>
        <p:nvPicPr>
          <p:cNvPr id="26" name="Obrázek 2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349" t="-12697" r="-13618" b="-12968"/>
          <a:stretch/>
        </p:blipFill>
        <p:spPr>
          <a:xfrm>
            <a:off x="4061733" y="1054030"/>
            <a:ext cx="720000" cy="712615"/>
          </a:xfrm>
          <a:prstGeom prst="flowChartConnector">
            <a:avLst/>
          </a:prstGeom>
          <a:ln>
            <a:solidFill>
              <a:schemeClr val="bg2"/>
            </a:solidFill>
          </a:ln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0461" y="1818496"/>
            <a:ext cx="720000" cy="720000"/>
          </a:xfrm>
          <a:prstGeom prst="flowChartConnector">
            <a:avLst/>
          </a:prstGeom>
          <a:ln>
            <a:solidFill>
              <a:schemeClr val="bg2"/>
            </a:solidFill>
          </a:ln>
        </p:spPr>
      </p:pic>
      <p:sp>
        <p:nvSpPr>
          <p:cNvPr id="37" name="TextovéPole 36"/>
          <p:cNvSpPr txBox="1"/>
          <p:nvPr/>
        </p:nvSpPr>
        <p:spPr>
          <a:xfrm>
            <a:off x="6473481" y="1174481"/>
            <a:ext cx="7920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bg1">
                    <a:lumMod val="50000"/>
                  </a:schemeClr>
                </a:solidFill>
              </a:rPr>
              <a:t>65 l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2EE11FB3-F48F-E141-857D-63660AED963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98256" y="6342418"/>
            <a:ext cx="1514430" cy="515582"/>
          </a:xfrm>
          <a:prstGeom prst="rect">
            <a:avLst/>
          </a:prstGeom>
        </p:spPr>
      </p:pic>
      <p:pic>
        <p:nvPicPr>
          <p:cNvPr id="7" name="Picture 10">
            <a:extLst>
              <a:ext uri="{FF2B5EF4-FFF2-40B4-BE49-F238E27FC236}">
                <a16:creationId xmlns:a16="http://schemas.microsoft.com/office/drawing/2014/main" id="{6B95D81D-A677-460C-92CC-A38EF8E3264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45973" y="1780777"/>
            <a:ext cx="2038395" cy="1968513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472B6605-EFA0-3DBE-15EA-F3B33E25BEC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33431" y="1748866"/>
            <a:ext cx="979255" cy="2000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1377</TotalTime>
  <Words>209</Words>
  <Application>Microsoft Office PowerPoint</Application>
  <PresentationFormat>Předvádění na obrazovce (4:3)</PresentationFormat>
  <Paragraphs>46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Kurková</cp:lastModifiedBy>
  <cp:revision>206</cp:revision>
  <cp:lastPrinted>2016-05-05T10:40:20Z</cp:lastPrinted>
  <dcterms:created xsi:type="dcterms:W3CDTF">2015-07-16T11:02:07Z</dcterms:created>
  <dcterms:modified xsi:type="dcterms:W3CDTF">2024-05-03T09:09:36Z</dcterms:modified>
</cp:coreProperties>
</file>