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03.04.2024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03.04.2024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03.04.2024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=""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03.04.2024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HCR3818ENMD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stojící chladnička </a:t>
            </a:r>
            <a:r>
              <a:rPr lang="cs-CZ" altLang="cs-CZ" sz="1400" dirty="0" smtClean="0">
                <a:solidFill>
                  <a:srgbClr val="4472C4"/>
                </a:solidFill>
                <a:latin typeface="Arial" charset="0"/>
              </a:rPr>
              <a:t>Cube 83 Series 3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Total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No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Frost Air Surround,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Invertorový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kompresor,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LED,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otykový displej, Rychlé mrazení a chlazení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0" y="908720"/>
            <a:ext cx="3978776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E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467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311/156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0,794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290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10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</a:t>
            </a:r>
            <a:r>
              <a:rPr lang="cs-CZ" altLang="cs-CZ" sz="800" dirty="0" smtClean="0">
                <a:latin typeface="Arial" charset="0"/>
              </a:rPr>
              <a:t>10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</a:t>
            </a:r>
            <a:r>
              <a:rPr lang="cs-CZ" altLang="cs-CZ" sz="800" dirty="0" smtClean="0">
                <a:latin typeface="Arial" charset="0"/>
              </a:rPr>
              <a:t>SN </a:t>
            </a:r>
            <a:r>
              <a:rPr lang="cs-CZ" altLang="cs-CZ" sz="800" dirty="0">
                <a:latin typeface="Arial" charset="0"/>
              </a:rPr>
              <a:t>- </a:t>
            </a:r>
            <a:r>
              <a:rPr lang="cs-CZ" altLang="cs-CZ" sz="800" dirty="0" smtClean="0">
                <a:latin typeface="Arial" charset="0"/>
              </a:rPr>
              <a:t>T  10°- 43°C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</a:t>
            </a:r>
            <a:r>
              <a:rPr lang="cs-CZ" altLang="cs-CZ" sz="800" dirty="0" smtClean="0">
                <a:latin typeface="Arial" charset="0"/>
              </a:rPr>
              <a:t>F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Invertorový </a:t>
            </a:r>
            <a:r>
              <a:rPr lang="cs-CZ" altLang="cs-CZ" sz="800" b="1" dirty="0">
                <a:latin typeface="Arial" charset="0"/>
              </a:rPr>
              <a:t>kompresor – tichý a energeticky úsporný chod  </a:t>
            </a:r>
            <a:r>
              <a:rPr lang="cs-CZ" altLang="cs-CZ" sz="800" b="1" dirty="0" smtClean="0">
                <a:latin typeface="Arial" charset="0"/>
              </a:rPr>
              <a:t>                   </a:t>
            </a:r>
            <a:r>
              <a:rPr lang="cs-CZ" altLang="cs-CZ" sz="800" b="1" dirty="0" smtClean="0">
                <a:latin typeface="Arial" charset="0"/>
              </a:rPr>
              <a:t>Total </a:t>
            </a:r>
            <a:r>
              <a:rPr lang="cs-CZ" altLang="cs-CZ" sz="800" b="1" dirty="0">
                <a:latin typeface="Arial" charset="0"/>
              </a:rPr>
              <a:t>No Frost Air Surround – beznámrazová technologie mrazení,       šetrná a rovnoměrná distribuce chladného vzduchu bez přímého vyfoukávání uchová jídlo déle čerstvé, s možností umístění kamkoliv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Dva chladící okruhy; Funkce Rychlé chlazení, Rychlé mrazení, Dovolená, Auto nastavení, Dětská pojistka, Stand by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Elektronické </a:t>
            </a:r>
            <a:r>
              <a:rPr lang="cs-CZ" altLang="cs-CZ" sz="800" dirty="0">
                <a:latin typeface="Arial" charset="0"/>
              </a:rPr>
              <a:t>ovládání teploty </a:t>
            </a:r>
            <a:r>
              <a:rPr lang="cs-CZ" altLang="cs-CZ" sz="800" dirty="0" smtClean="0">
                <a:latin typeface="Arial" charset="0"/>
              </a:rPr>
              <a:t>+1 až +9°C chladnička / -14 až </a:t>
            </a:r>
            <a:r>
              <a:rPr lang="cs-CZ" altLang="cs-CZ" sz="800" dirty="0">
                <a:latin typeface="Arial" charset="0"/>
              </a:rPr>
              <a:t>-</a:t>
            </a:r>
            <a:r>
              <a:rPr lang="cs-CZ" altLang="cs-CZ" sz="800" dirty="0" smtClean="0">
                <a:latin typeface="Arial" charset="0"/>
              </a:rPr>
              <a:t>24°C mrazák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Externí dotykový displej na </a:t>
            </a:r>
            <a:r>
              <a:rPr lang="cs-CZ" altLang="cs-CZ" sz="800" dirty="0" smtClean="0">
                <a:latin typeface="Arial" charset="0"/>
              </a:rPr>
              <a:t>dvířkách; Automatické odmrazování chladničky i mrazáku; Akustický </a:t>
            </a:r>
            <a:r>
              <a:rPr lang="cs-CZ" altLang="cs-CZ" sz="800" dirty="0">
                <a:latin typeface="Arial" charset="0"/>
              </a:rPr>
              <a:t>signál otevřených dvířek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Chladnička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2 +1  skleněné police / 6 přihrádek </a:t>
            </a:r>
            <a:r>
              <a:rPr lang="cs-CZ" altLang="cs-CZ" sz="800" dirty="0">
                <a:latin typeface="Arial" charset="0"/>
              </a:rPr>
              <a:t>ve </a:t>
            </a:r>
            <a:r>
              <a:rPr lang="cs-CZ" altLang="cs-CZ" sz="800" dirty="0" smtClean="0">
                <a:latin typeface="Arial" charset="0"/>
              </a:rPr>
              <a:t>dveřích / 2 zásuvky na zeleninu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4 + 2 zásuvky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 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Osvětlení </a:t>
            </a:r>
            <a:r>
              <a:rPr lang="cs-CZ" altLang="cs-CZ" sz="800" b="1" dirty="0" smtClean="0">
                <a:latin typeface="Arial" charset="0"/>
              </a:rPr>
              <a:t>LED / </a:t>
            </a:r>
            <a:r>
              <a:rPr lang="cs-CZ" altLang="cs-CZ" sz="800" dirty="0" smtClean="0">
                <a:latin typeface="Arial" charset="0"/>
              </a:rPr>
              <a:t>Integrované madlo / 2 </a:t>
            </a:r>
            <a:r>
              <a:rPr lang="cs-CZ" altLang="cs-CZ" sz="800" dirty="0">
                <a:latin typeface="Arial" charset="0"/>
              </a:rPr>
              <a:t>nastavitelné </a:t>
            </a:r>
            <a:r>
              <a:rPr lang="cs-CZ" altLang="cs-CZ" sz="800" dirty="0" smtClean="0">
                <a:latin typeface="Arial" charset="0"/>
              </a:rPr>
              <a:t>nožičky; 2 kolečka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34005703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6901018090790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Tmavý 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1815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830 x 650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85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1920 x 892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709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 94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6699057" y="1144512"/>
            <a:ext cx="90685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181,5</a:t>
            </a:r>
          </a:p>
          <a:p>
            <a:pPr algn="r"/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endParaRPr lang="cs-CZ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87"/>
          <a:stretch/>
        </p:blipFill>
        <p:spPr>
          <a:xfrm>
            <a:off x="7533903" y="1216592"/>
            <a:ext cx="143944" cy="648000"/>
          </a:xfrm>
          <a:prstGeom prst="rect">
            <a:avLst/>
          </a:prstGeom>
        </p:spPr>
      </p:pic>
      <p:sp>
        <p:nvSpPr>
          <p:cNvPr id="22" name="TextovéPole 21"/>
          <p:cNvSpPr txBox="1"/>
          <p:nvPr/>
        </p:nvSpPr>
        <p:spPr>
          <a:xfrm>
            <a:off x="4800951" y="1115359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Total No Frost Air Surround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2682" y="1091772"/>
            <a:ext cx="720000" cy="720000"/>
          </a:xfrm>
          <a:prstGeom prst="rect">
            <a:avLst/>
          </a:prstGeom>
        </p:spPr>
      </p:pic>
      <p:sp>
        <p:nvSpPr>
          <p:cNvPr id="36" name="TextovéPole 35"/>
          <p:cNvSpPr txBox="1"/>
          <p:nvPr/>
        </p:nvSpPr>
        <p:spPr>
          <a:xfrm>
            <a:off x="4737682" y="1956800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Dotykový displej na dvířkách pro ovládání teploty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4778244" y="3054372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Úsporné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osvětlení s postupným rozsvěcením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005" y="2925024"/>
            <a:ext cx="720000" cy="720000"/>
          </a:xfrm>
          <a:prstGeom prst="rect">
            <a:avLst/>
          </a:prstGeom>
        </p:spPr>
      </p:pic>
      <p:pic>
        <p:nvPicPr>
          <p:cNvPr id="39" name="Obrázek 3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9" t="5251" r="2651" b="9475"/>
          <a:stretch/>
        </p:blipFill>
        <p:spPr>
          <a:xfrm>
            <a:off x="4042023" y="1823355"/>
            <a:ext cx="720000" cy="719999"/>
          </a:xfrm>
          <a:prstGeom prst="rect">
            <a:avLst/>
          </a:prstGeom>
        </p:spPr>
      </p:pic>
      <p:pic>
        <p:nvPicPr>
          <p:cNvPr id="42" name="Obrázek 4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003" y="947327"/>
            <a:ext cx="720000" cy="72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2" t="6951" r="2495" b="5900"/>
          <a:stretch/>
        </p:blipFill>
        <p:spPr>
          <a:xfrm>
            <a:off x="6806442" y="3381251"/>
            <a:ext cx="1307494" cy="1619732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48" t="6951" r="17840" b="8001"/>
          <a:stretch/>
        </p:blipFill>
        <p:spPr>
          <a:xfrm>
            <a:off x="5692596" y="1770859"/>
            <a:ext cx="1029761" cy="213873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65034" y="908720"/>
            <a:ext cx="706388" cy="692696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1759476"/>
            <a:ext cx="900218" cy="180043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schemas.microsoft.com/office/2006/documentManagement/types"/>
    <ds:schemaRef ds:uri="a09af93a-bc92-4cce-8ba3-c8fdbed82e22"/>
    <ds:schemaRef ds:uri="http://purl.org/dc/elements/1.1/"/>
    <ds:schemaRef ds:uri="http://schemas.microsoft.com/office/2006/metadata/properties"/>
    <ds:schemaRef ds:uri="b4af0723-3826-4aee-ba08-906e8dce3040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2269</TotalTime>
  <Words>61</Words>
  <Application>Microsoft Office PowerPoint</Application>
  <PresentationFormat>Předvádění na obrazovce (4:3)</PresentationFormat>
  <Paragraphs>49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274</cp:revision>
  <cp:lastPrinted>2016-05-31T13:00:02Z</cp:lastPrinted>
  <dcterms:created xsi:type="dcterms:W3CDTF">2015-07-16T11:02:07Z</dcterms:created>
  <dcterms:modified xsi:type="dcterms:W3CDTF">2024-04-03T14:43:55Z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