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HWO15NWD6XB1</a:t>
            </a:r>
            <a:r>
              <a:rPr lang="cs-CZ" sz="1400" dirty="0"/>
              <a:t>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Ohřívací zásuvka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výška 15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Program odmrazování, kynutí, ohřívání jídla a pomalého vaření,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otevírání a zavírání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Rozmezí teploty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(°C)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	30-70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příkon (W)			420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Programy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Odmrazování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Kynutí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Ohřívač jídla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Pomalé vaření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&amp;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– systém otevírání a zavírání zatlačením na zásuvku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b="0" i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36000650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8059019029924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144 × 596 × 528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>
                <a:latin typeface="Arial" panose="020B0604020202020204" pitchFamily="34" charset="0"/>
              </a:rPr>
              <a:t>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210 × 650 × 650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>
                <a:latin typeface="Arial" charset="0"/>
              </a:rPr>
              <a:t>18,2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C08018-7DC8-4707-B4C1-5EEFA6DA9E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11193"/>
          <a:stretch/>
        </p:blipFill>
        <p:spPr>
          <a:xfrm>
            <a:off x="5833175" y="957154"/>
            <a:ext cx="2771273" cy="22393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7EED228-B40D-4697-B34E-859883C98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178" y="3238893"/>
            <a:ext cx="2771270" cy="175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3630</TotalTime>
  <Words>143</Words>
  <Application>Microsoft Office PowerPoint</Application>
  <PresentationFormat>Předvádění na obrazovce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295</cp:revision>
  <cp:lastPrinted>2016-05-31T13:00:02Z</cp:lastPrinted>
  <dcterms:created xsi:type="dcterms:W3CDTF">2015-07-16T11:02:07Z</dcterms:created>
  <dcterms:modified xsi:type="dcterms:W3CDTF">2021-10-26T10:15:49Z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