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HWO60SM6T5BH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I-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gril, H₂O čištění, dotykový displej, LED osvětlení, funkce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Softclose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Climatech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  <a:cs typeface="+mn-cs"/>
              </a:rPr>
              <a:t>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2200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Maximální možná teplota (°C)		240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Statický, Statický + ventilátor, Gril, Gril + ventilátor, Spodní ohřev, Spodní ohřev + ventilátor, Spodní ohřev + Horní ohřev + Horký vzduch, Multifunkce (pravý horký vzduch), Rozmrazování, Světlo</a:t>
            </a:r>
            <a:br>
              <a:rPr lang="cs-CZ" altLang="cs-CZ" sz="800" dirty="0">
                <a:solidFill>
                  <a:prstClr val="black"/>
                </a:solidFill>
                <a:latin typeface="Arial" charset="0"/>
              </a:rPr>
            </a:b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umožňuje spravovat, ukládat a hledat nové recepty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Kynutí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speciální program pro kynutí chleba a pečiva se stálou teplotou 40°C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Rozmrazování </a:t>
            </a:r>
            <a:r>
              <a:rPr lang="cs-CZ" altLang="cs-CZ" sz="800" dirty="0">
                <a:latin typeface="Arial" charset="0"/>
              </a:rPr>
              <a:t>– rozmrazování potravin prouděním pokojové teploty vzduchu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Paella&amp;Chléb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přednastavené programy pro přípravu paelly a chleba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Katalytické čištění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– čištění zahřátím trouby na vysokou teplotu (200-240°C)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H₂O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30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Meat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Probe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masová sonda pro měření vnitřní teploty pokrmu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Dvojitý gril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 bezpečnostní skla (možnost odmontovat)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Postranní osvětlení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LED pro viditelnost 360 °C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Nerezové pojezdy pro vedení plechů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Teleskopický výsuv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(1×, prémiový set)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solidFill>
                  <a:prstClr val="black"/>
                </a:solidFill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– závěsy tlumící pohyb dvířek během zavírání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33703233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8059019025742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>
                <a:latin typeface="Arial" panose="020B0604020202020204" pitchFamily="34" charset="0"/>
              </a:rPr>
              <a:t>32,5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>
                <a:latin typeface="Arial" charset="0"/>
              </a:rPr>
              <a:t>34,2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787799" y="1731414"/>
            <a:ext cx="8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škála receptů v rámci funkce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91065" y="246904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59504" y="3323583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10553" y="4055015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1783" y="4057154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0665" y="2412665"/>
            <a:ext cx="727358" cy="70966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5132" y="3231966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6288" y="4893943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5" y="5032668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H₂O čištění trouby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7003C0C-A99F-495C-8406-20570FCBBA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r="19973"/>
          <a:stretch/>
        </p:blipFill>
        <p:spPr>
          <a:xfrm>
            <a:off x="4070525" y="1738197"/>
            <a:ext cx="708061" cy="572400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115683" y="6200728"/>
            <a:ext cx="17200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35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rošt (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prémiový set)</a:t>
            </a:r>
            <a:endParaRPr lang="cs-CZ" sz="800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0CBB357-48D9-42A5-8795-47B7E553B23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4" r="4061"/>
          <a:stretch/>
        </p:blipFill>
        <p:spPr>
          <a:xfrm>
            <a:off x="5998880" y="980728"/>
            <a:ext cx="2893600" cy="281982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CF65A21C-0FC2-48E9-B8B0-197F1E293C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702" y="3618385"/>
            <a:ext cx="1314833" cy="131483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E2FB523-50B6-48D1-B4FC-FEBDA0B686B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783" y="3618384"/>
            <a:ext cx="1314833" cy="131483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1D8BEEF-CF64-4296-91CA-41E79F04382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086" y="1306921"/>
            <a:ext cx="818776" cy="163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2416</TotalTime>
  <Words>473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297</cp:revision>
  <cp:lastPrinted>2021-09-06T12:40:04Z</cp:lastPrinted>
  <dcterms:created xsi:type="dcterms:W3CDTF">2015-07-16T11:02:07Z</dcterms:created>
  <dcterms:modified xsi:type="dcterms:W3CDTF">2021-12-14T13:55:15Z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