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12.04.2021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12.04.2021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12.04.2021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12.04.2021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HWS188GAE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>
                <a:latin typeface="Arial" charset="0"/>
              </a:rPr>
              <a:t>stojící vinotéka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Jednozónová,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elektronické ovládání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LED osvětlení,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7 dřevěných polic, tichý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chod - antivibrační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systém, filtr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184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32203" y="980728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Hlavní vlastnosti (Nařízení v přenesené pravomoci: (EU) 2019/2016)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energetické účinnosti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Celkový čistý objem (l)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385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Kapacita lahví	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188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za den (kWh/24 hod)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0,465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Roční spotřeba energie (kWh/rok)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170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Úroveň emisí hluku šířeného vzduchem (dB(A) re 1 pW)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38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Emisní třída hluku šířeného vzduchem		C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Klimatická třída	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SN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- ST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10°-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38°C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energetické účinnosti světla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Vlastnosti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Jedna teplotní zóna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5°C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20°C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Elektronické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ovládání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Externí digitální dotykový displej na horní hraně dvířek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Aktivní cirkulace vzduchu pomocí vnitřního ventilátoru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Antivibrační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systém - tichý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provoz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Akustický signál otevřených dveří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Automatické odmrazování 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7 dřevěných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polic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LED osvětlení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Transparentní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sklo s ochranou proti UV záření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Polohovatelné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nožičky (2 vpředu)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Uhlíkový pachový filtr součástí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Zámek dveří (2 klíčky)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Otevírání dveří pouze pravé</a:t>
            </a:r>
          </a:p>
          <a:p>
            <a:pPr marL="0" indent="0">
              <a:buNone/>
            </a:pP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 kompresor 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Chladivo R600a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184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34004090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6930265393484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Černá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1850 x 595 x 639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92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1930 x 655 x 745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102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xmlns="" id="{71B340DF-2DCF-4E22-A2E4-C532E6A472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2545" y="1165020"/>
            <a:ext cx="800100" cy="797955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0" t="2750" r="16926" b="3801"/>
          <a:stretch/>
        </p:blipFill>
        <p:spPr>
          <a:xfrm>
            <a:off x="6876256" y="2780928"/>
            <a:ext cx="1041325" cy="2260438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0" t="1701" r="23226" b="3800"/>
          <a:stretch/>
        </p:blipFill>
        <p:spPr>
          <a:xfrm>
            <a:off x="5708053" y="1145022"/>
            <a:ext cx="1168203" cy="318600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7873953" y="287597"/>
            <a:ext cx="900000" cy="88255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554" y="1183998"/>
            <a:ext cx="1054687" cy="210937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412" y="1110141"/>
            <a:ext cx="720000" cy="72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570" y="4561548"/>
            <a:ext cx="720000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443" y="2966657"/>
            <a:ext cx="720000" cy="720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443" y="5453343"/>
            <a:ext cx="720000" cy="720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312" y="3789040"/>
            <a:ext cx="720000" cy="720000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54" y="2001936"/>
            <a:ext cx="720000" cy="720000"/>
          </a:xfrm>
          <a:prstGeom prst="rect">
            <a:avLst/>
          </a:prstGeom>
        </p:spPr>
      </p:pic>
      <p:sp>
        <p:nvSpPr>
          <p:cNvPr id="18" name="TextovéPole 17"/>
          <p:cNvSpPr txBox="1"/>
          <p:nvPr/>
        </p:nvSpPr>
        <p:spPr>
          <a:xfrm>
            <a:off x="4927787" y="1124997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Externí dotykový displej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896469" y="2015855"/>
            <a:ext cx="7064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Tichý chod - antivibrační kompresor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896468" y="3055157"/>
            <a:ext cx="696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Dvířka       s ochranou proti UV záření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ovéPole 25"/>
          <p:cNvSpPr txBox="1"/>
          <p:nvPr/>
        </p:nvSpPr>
        <p:spPr>
          <a:xfrm>
            <a:off x="4983720" y="3964228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Úsporné LED osvětlení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ovéPole 26"/>
          <p:cNvSpPr txBox="1"/>
          <p:nvPr/>
        </p:nvSpPr>
        <p:spPr>
          <a:xfrm>
            <a:off x="4952505" y="4598485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Pachový uhlíkový filtr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953089" y="5446983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Zámek dveří          s 2 klíčky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b4af0723-3826-4aee-ba08-906e8dce3040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1888</TotalTime>
  <Words>61</Words>
  <Application>Microsoft Office PowerPoint</Application>
  <PresentationFormat>Předvádění na obrazovce (4:3)</PresentationFormat>
  <Paragraphs>52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249</cp:revision>
  <cp:lastPrinted>2016-05-31T13:00:02Z</cp:lastPrinted>
  <dcterms:created xsi:type="dcterms:W3CDTF">2015-07-16T11:02:07Z</dcterms:created>
  <dcterms:modified xsi:type="dcterms:W3CDTF">2021-04-12T12:31:52Z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