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15FE6-C83B-4870-9959-B1311892437B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4F029-7379-4C3D-941A-AA52CD5653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614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CF 5C6F0B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myčka nádobí Rapidó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Wifi + Bluetooth,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displej,15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sad, 10,9 l,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46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dB(A), 2 koše, Smart Door, rychlý program včetně sušení 35 min, BLDC motor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10,9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3:57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Konektivita Wifi + Bluetooth - možnost připojení k Wifi a ovládání myčky přes aplikaci hOn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Stahování nových funkcí a cyklů; Funkce pro odložený začátek a konec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Kontrolní cyklus; Vedení statistik mytí a čerpání energie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Průvodce chybovými hláškami a uživatelský návod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Snap &amp; Wash </a:t>
            </a:r>
            <a:r>
              <a:rPr lang="cs-CZ" altLang="cs-CZ" sz="800" dirty="0">
                <a:latin typeface="Arial" charset="0"/>
              </a:rPr>
              <a:t>– aplikace doporučí program na základě fotky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Kompatibilní s Google Assistant a Alexa (v angličtině)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Nejrychlejší program mytí a sušení (35 min) na trhu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8 programů základních + 20 Wifi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Wash  &amp;Dry 35 min – rychlé mytí včetně sušení za 35 min</a:t>
            </a:r>
            <a:r>
              <a:rPr lang="cs-CZ" altLang="cs-CZ" sz="800" dirty="0">
                <a:latin typeface="Arial" charset="0"/>
              </a:rPr>
              <a:t>, Rychlý 59 min (včetně sušení), Eco, Univerzální, Intenzivní, Sklo, Auto Wash, Opláchnutí, </a:t>
            </a:r>
            <a:r>
              <a:rPr lang="cs-CZ" altLang="cs-CZ" sz="800" b="1" dirty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Wifi, Odložený start 0:30 min až </a:t>
            </a:r>
            <a:r>
              <a:rPr lang="cs-CZ" altLang="cs-CZ" sz="800" dirty="0" smtClean="0">
                <a:latin typeface="Arial" charset="0"/>
              </a:rPr>
              <a:t>24 </a:t>
            </a:r>
            <a:r>
              <a:rPr lang="cs-CZ" altLang="cs-CZ" sz="800" dirty="0">
                <a:latin typeface="Arial" charset="0"/>
              </a:rPr>
              <a:t>hod, Poloviční náplň, </a:t>
            </a:r>
            <a:r>
              <a:rPr lang="cs-CZ" altLang="cs-CZ" sz="800" b="1" dirty="0">
                <a:latin typeface="Arial" charset="0"/>
              </a:rPr>
              <a:t>Smart Door – Automatické otevření dvířek na konci cyklu</a:t>
            </a:r>
            <a:r>
              <a:rPr lang="cs-CZ" altLang="cs-CZ" sz="800" dirty="0">
                <a:latin typeface="Arial" charset="0"/>
              </a:rPr>
              <a:t>, Dětská pojistka, Multifunkční tablety, </a:t>
            </a:r>
            <a:r>
              <a:rPr lang="cs-CZ" altLang="cs-CZ" sz="800" b="1" dirty="0">
                <a:latin typeface="Arial" charset="0"/>
              </a:rPr>
              <a:t>Ukazatel ADDISH – možnost přidat nádobí po zahájení cyklu, </a:t>
            </a:r>
            <a:r>
              <a:rPr lang="cs-CZ" altLang="cs-CZ" sz="800" dirty="0">
                <a:latin typeface="Arial" charset="0"/>
              </a:rPr>
              <a:t>Ukazatel délky cyklu, Ukazatel nedostatku soli a leštidla na displeji, Zvukový signál ukončení programu, Možnost vypnutí zvukové signalizace, Uložení posledního mycího cyklu do paměti, </a:t>
            </a:r>
            <a:r>
              <a:rPr lang="cs-CZ" altLang="cs-CZ" sz="800" b="1" dirty="0">
                <a:latin typeface="Arial" charset="0"/>
              </a:rPr>
              <a:t>Impulsní mytí – snížení spotřeby a hlučnosti,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BLDC Speed Drive Inverter motor - inovativní a odolný bezkartáčový motor, který dokáže zvýšit čisticí sílu a zároveň snížit spotřebu energie.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Dotykový 4místný textový displej v CZ i SK</a:t>
            </a:r>
            <a:r>
              <a:rPr lang="cs-CZ" altLang="cs-CZ" sz="800" dirty="0">
                <a:latin typeface="Arial" charset="0"/>
              </a:rPr>
              <a:t>; Materiál vany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Samočistící filtr; </a:t>
            </a:r>
            <a:r>
              <a:rPr lang="cs-CZ" altLang="cs-CZ" sz="800" dirty="0">
                <a:latin typeface="Arial" charset="0"/>
              </a:rPr>
              <a:t>Skryté topné 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Elektronická </a:t>
            </a:r>
            <a:r>
              <a:rPr lang="cs-CZ" altLang="cs-CZ" sz="800" b="1" dirty="0">
                <a:latin typeface="Arial" charset="0"/>
              </a:rPr>
              <a:t>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2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Výklopné držáky šálku v horním koši, držák na dlouhé kuchyňské náčiní v horním koši, Polohování horního koše, fixní držáky na talíře ve spodním koši, košíček na příbory ve spodním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Antioverflow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681366" y="505760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32002437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8059019063591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47,2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39" name="Přímá spojnice se šipkou 38"/>
          <p:cNvCxnSpPr/>
          <p:nvPr/>
        </p:nvCxnSpPr>
        <p:spPr>
          <a:xfrm>
            <a:off x="6215644" y="2806189"/>
            <a:ext cx="3600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6074959" y="2806189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ál 50"/>
          <p:cNvSpPr/>
          <p:nvPr/>
        </p:nvSpPr>
        <p:spPr>
          <a:xfrm>
            <a:off x="4860032" y="186381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863818"/>
            <a:ext cx="727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přes Wifi </a:t>
            </a:r>
          </a:p>
        </p:txBody>
      </p:sp>
      <p:sp>
        <p:nvSpPr>
          <p:cNvPr id="58" name="Ovál 57"/>
          <p:cNvSpPr/>
          <p:nvPr/>
        </p:nvSpPr>
        <p:spPr>
          <a:xfrm>
            <a:off x="4860032" y="27196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4860032" y="278288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- vysoký výkon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5652040" y="2060848"/>
            <a:ext cx="1080120" cy="3832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721" y="2444653"/>
            <a:ext cx="1119846" cy="336275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94" y="2708920"/>
            <a:ext cx="792000" cy="792000"/>
          </a:xfrm>
          <a:prstGeom prst="flowChartConnector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232" y="1844824"/>
            <a:ext cx="792000" cy="792000"/>
          </a:xfrm>
          <a:prstGeom prst="flowChartConnector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849" y="1019257"/>
            <a:ext cx="1080000" cy="1080000"/>
          </a:xfrm>
          <a:prstGeom prst="flowChartConnector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792" y="3501008"/>
            <a:ext cx="792000" cy="792000"/>
          </a:xfrm>
          <a:prstGeom prst="flowChartConnector">
            <a:avLst/>
          </a:prstGeom>
        </p:spPr>
      </p:pic>
      <p:sp>
        <p:nvSpPr>
          <p:cNvPr id="43" name="Ovál 42"/>
          <p:cNvSpPr/>
          <p:nvPr/>
        </p:nvSpPr>
        <p:spPr>
          <a:xfrm>
            <a:off x="4858305" y="35286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58305" y="3528666"/>
            <a:ext cx="729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Flexibilní výbava košů pro různé nádobí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29322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436510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Door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otevření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569" y="4293184"/>
            <a:ext cx="792000" cy="792000"/>
          </a:xfrm>
          <a:prstGeom prst="flowChartConnector">
            <a:avLst/>
          </a:prstGeom>
        </p:spPr>
      </p:pic>
      <p:sp>
        <p:nvSpPr>
          <p:cNvPr id="46" name="Ovál 45"/>
          <p:cNvSpPr/>
          <p:nvPr/>
        </p:nvSpPr>
        <p:spPr>
          <a:xfrm>
            <a:off x="4852664" y="51020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852664" y="5176620"/>
            <a:ext cx="727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ADDISH - Možnost přidat nádobí 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573" y="5085272"/>
            <a:ext cx="792000" cy="792000"/>
          </a:xfrm>
          <a:prstGeom prst="flowChartConnector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6951" r="19551" b="6951"/>
          <a:stretch/>
        </p:blipFill>
        <p:spPr>
          <a:xfrm>
            <a:off x="5728227" y="3090193"/>
            <a:ext cx="1371410" cy="197290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5"/>
          <a:srcRect l="28739" t="17253" r="49211" b="879"/>
          <a:stretch/>
        </p:blipFill>
        <p:spPr>
          <a:xfrm>
            <a:off x="7282321" y="1654112"/>
            <a:ext cx="1716353" cy="33714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90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195</cp:revision>
  <cp:lastPrinted>2016-05-05T10:40:20Z</cp:lastPrinted>
  <dcterms:created xsi:type="dcterms:W3CDTF">2015-07-16T11:02:07Z</dcterms:created>
  <dcterms:modified xsi:type="dcterms:W3CDTF">2023-02-20T10:35:19Z</dcterms:modified>
</cp:coreProperties>
</file>