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B24C0-C9BF-4ED8-B2D1-7F703380C359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2BAEA-2444-44CF-BA8A-AB58F7BE6D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994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2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20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05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63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355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86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6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1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3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27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018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66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9FDD-5C26-401A-B529-42547AD37106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EBBE-5C26-480C-AAD3-72077DEA80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72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3"/>
            <a:ext cx="9001000" cy="107721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FCT625XL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ventilovaná trouba </a:t>
            </a:r>
            <a:r>
              <a:rPr lang="cs-CZ" altLang="cs-CZ" sz="1400" dirty="0" err="1">
                <a:latin typeface="Arial" charset="0"/>
              </a:rPr>
              <a:t>Timeless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70l, dotykový displej, zamačkávací knoflíky, </a:t>
            </a:r>
            <a:br>
              <a:rPr lang="cs-CZ" altLang="cs-CZ" sz="1200" dirty="0">
                <a:solidFill>
                  <a:srgbClr val="706F6F"/>
                </a:solidFill>
                <a:latin typeface="Arial" charset="0"/>
              </a:rPr>
            </a:b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nerezové pojezdy, teleskopické výsuvy, Aquactiva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68560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70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Statický program (kWh) 		0,92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Nucená ventilace (kWh) 		0,68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	2100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programů 7 + světlo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Rozmrazování, Horní a dolní ohřev +  ventilátor,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srgbClr val="00B0F0"/>
                </a:solidFill>
                <a:latin typeface="Arial" charset="0"/>
              </a:rPr>
              <a:t>Cook</a:t>
            </a:r>
            <a:r>
              <a:rPr lang="cs-CZ" altLang="cs-CZ" sz="800" b="1" dirty="0">
                <a:solidFill>
                  <a:srgbClr val="00B0F0"/>
                </a:solidFill>
                <a:latin typeface="Arial" charset="0"/>
              </a:rPr>
              <a:t> Light – zdravé pečení se snížením množství tuku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Spodní ohřev + ventilátor, Statický, Gril, Pizza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Elektronický termostat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Programátor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Elektronická minutka s odloženým startem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Zamačkávací knoflíky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Tangenciální ochlazování trouby a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Teleskopické výsuvy (1x)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Aquactiva – čištění pomocí páry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rošt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711116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7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49785" y="189674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7624" y="214036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</a:p>
        </p:txBody>
      </p:sp>
      <p:sp>
        <p:nvSpPr>
          <p:cNvPr id="27" name="Ovál 26"/>
          <p:cNvSpPr/>
          <p:nvPr/>
        </p:nvSpPr>
        <p:spPr>
          <a:xfrm>
            <a:off x="4835789" y="1077687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70322" y="131745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Ventilované pečení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05391" y="27241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16017" y="47068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pečicích programů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49785" y="35317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7624" y="372152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59672" y="432041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79173" y="4610475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pečicí rošty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71429" y="514020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92825" y="5400635"/>
            <a:ext cx="654376" cy="21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109169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	       33703082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	       8059019000657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       Nerez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    595 x 595 x 567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       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       660 x 660x 610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       40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82330" y="4347616"/>
            <a:ext cx="720000" cy="712615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84" y="5148440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grpSp>
        <p:nvGrpSpPr>
          <p:cNvPr id="15" name="Skupina 14"/>
          <p:cNvGrpSpPr>
            <a:grpSpLocks noChangeAspect="1"/>
          </p:cNvGrpSpPr>
          <p:nvPr/>
        </p:nvGrpSpPr>
        <p:grpSpPr>
          <a:xfrm>
            <a:off x="4076684" y="187559"/>
            <a:ext cx="684000" cy="876948"/>
            <a:chOff x="1691680" y="836712"/>
            <a:chExt cx="1905000" cy="2442391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836712"/>
              <a:ext cx="1905000" cy="190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rázek 4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26" r="64143" b="47416"/>
            <a:stretch/>
          </p:blipFill>
          <p:spPr>
            <a:xfrm>
              <a:off x="1691680" y="2449315"/>
              <a:ext cx="683082" cy="829788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-1667" r="-3667"/>
          <a:stretch/>
        </p:blipFill>
        <p:spPr>
          <a:xfrm>
            <a:off x="4085391" y="3535955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24" y="1075292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52" name="Obrázek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752" y="979318"/>
            <a:ext cx="756000" cy="756000"/>
          </a:xfrm>
          <a:prstGeom prst="rect">
            <a:avLst/>
          </a:prstGeom>
        </p:spPr>
      </p:pic>
      <p:sp>
        <p:nvSpPr>
          <p:cNvPr id="53" name="Ovál 52"/>
          <p:cNvSpPr/>
          <p:nvPr/>
        </p:nvSpPr>
        <p:spPr>
          <a:xfrm>
            <a:off x="4866332" y="272253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796540" y="290838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Aquactiva  čištění pomocí páry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366772" y="1113479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>70 l</a:t>
            </a:r>
          </a:p>
        </p:txBody>
      </p:sp>
      <p:pic>
        <p:nvPicPr>
          <p:cNvPr id="47" name="Picture 2" descr="Výsledek obrázku pro teleskopické pojezdy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08" t="-979" r="706" b="-4522"/>
          <a:stretch/>
        </p:blipFill>
        <p:spPr bwMode="auto">
          <a:xfrm>
            <a:off x="4050322" y="1896746"/>
            <a:ext cx="720000" cy="720000"/>
          </a:xfrm>
          <a:prstGeom prst="flowChartConnector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Obrázek 4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90" t="-9999" r="-6603" b="-9548"/>
          <a:stretch/>
        </p:blipFill>
        <p:spPr>
          <a:xfrm>
            <a:off x="4076540" y="2699250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466A8EF-6F92-4A74-AC0A-9232545433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97" y="1987495"/>
            <a:ext cx="2905036" cy="2883010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5598408-D925-404A-A1FC-B9CD757B19FA}"/>
              </a:ext>
            </a:extLst>
          </p:cNvPr>
          <p:cNvSpPr/>
          <p:nvPr/>
        </p:nvSpPr>
        <p:spPr>
          <a:xfrm>
            <a:off x="4058684" y="6021120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1665092F-F16E-4BAF-A009-A1FC69A695F5}"/>
              </a:ext>
            </a:extLst>
          </p:cNvPr>
          <p:cNvSpPr/>
          <p:nvPr/>
        </p:nvSpPr>
        <p:spPr>
          <a:xfrm>
            <a:off x="4849785" y="5983685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4BA50CD-9F7B-43D8-A5EB-51565C8EE1F2}"/>
              </a:ext>
            </a:extLst>
          </p:cNvPr>
          <p:cNvSpPr txBox="1"/>
          <p:nvPr/>
        </p:nvSpPr>
        <p:spPr>
          <a:xfrm>
            <a:off x="4787631" y="6118910"/>
            <a:ext cx="864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Zdravé pečení s menším množstvím tuku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3A65EEA-2C29-4216-8AD7-EB7A989D6E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1143" y="6118910"/>
            <a:ext cx="463436" cy="53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760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257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František Adamec</dc:creator>
  <cp:lastModifiedBy>Michaela Kurková</cp:lastModifiedBy>
  <cp:revision>4</cp:revision>
  <dcterms:created xsi:type="dcterms:W3CDTF">2020-08-28T10:18:57Z</dcterms:created>
  <dcterms:modified xsi:type="dcterms:W3CDTF">2022-08-22T07:25:05Z</dcterms:modified>
</cp:coreProperties>
</file>