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108" d="100"/>
          <a:sy n="108" d="100"/>
        </p:scale>
        <p:origin x="23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07.03.2024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HWO38MG2IHXBD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Mikrovlnná trouba Full </a:t>
            </a:r>
            <a:r>
              <a:rPr lang="cs-CZ" altLang="cs-CZ" sz="1400" dirty="0" err="1">
                <a:latin typeface="Arial" charset="0"/>
              </a:rPr>
              <a:t>Touch</a:t>
            </a:r>
            <a:r>
              <a:rPr lang="cs-CZ" altLang="cs-CZ" sz="1400" dirty="0">
                <a:latin typeface="Arial" charset="0"/>
              </a:rPr>
              <a:t>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2 s grilem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Objem 34 l, gril, průměr otočného talíře 345 mm, dotykové ovládání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946438" cy="510966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Kapacita (l) 			34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Průměr otočného skleněného talíře (mm)	345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Příkon</a:t>
            </a:r>
            <a:r>
              <a:rPr lang="cs-CZ" altLang="cs-CZ" sz="800" dirty="0">
                <a:latin typeface="Arial" charset="0"/>
                <a:cs typeface="+mn-cs"/>
              </a:rPr>
              <a:t> grilu (W)			1100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Příkon mikrovlnného ohřevu (W)		1450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Výkon mikrovlnného ohřevu (W)		900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Napětí (V)			230V/50Hz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Mikrovlny, Gril, Kombinované vaření (mikrovlny + gril), Rozmrazování dle váhy/hmotnosti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8 Automatických programů - </a:t>
            </a:r>
            <a:r>
              <a:rPr lang="cs-CZ" altLang="cs-CZ" sz="800" dirty="0">
                <a:latin typeface="Arial" charset="0"/>
              </a:rPr>
              <a:t>Brambory, Maso, Ryby, Zelenina, Nápoj, Těstoviny, Popcorn, Pizza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5 úrovní výkonu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Dotykové ovládání, bíle podsvícený displej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ukončení programu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Elektronická minutka se zvukovou signalizací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</a:t>
            </a:r>
            <a:r>
              <a:rPr lang="cs-CZ" altLang="cs-CZ" sz="800" dirty="0">
                <a:latin typeface="Arial" charset="0"/>
                <a:cs typeface="+mn-cs"/>
              </a:rPr>
              <a:t>xpresní vaření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Digitální hodiny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Otevírání výklopem</a:t>
            </a:r>
            <a:endParaRPr lang="cs-CZ" altLang="cs-CZ" sz="800" b="1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Nerezový interiér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Dětský zámek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u="sng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indent="0">
              <a:buNone/>
            </a:pPr>
            <a:r>
              <a:rPr lang="cs-CZ" sz="800" b="1" u="sng" dirty="0">
                <a:latin typeface="Arial" charset="0"/>
              </a:rPr>
              <a:t>Příslušenství</a:t>
            </a:r>
          </a:p>
          <a:p>
            <a:pPr marL="0" indent="0">
              <a:buNone/>
            </a:pPr>
            <a:r>
              <a:rPr lang="cs-CZ" sz="800" dirty="0">
                <a:latin typeface="Arial" charset="0"/>
              </a:rPr>
              <a:t>1x grilovací mřížka</a:t>
            </a:r>
          </a:p>
          <a:p>
            <a:pPr marL="0" indent="0">
              <a:buNone/>
            </a:pPr>
            <a:r>
              <a:rPr lang="cs-CZ" sz="800" dirty="0">
                <a:latin typeface="Arial" charset="0"/>
              </a:rPr>
              <a:t>1x skleněný talíř – vestavěný pro větší prostor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38900745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8059019072791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Černá + 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382 × 595 × 492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22,9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466 × 660 × 582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25,9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EFCFA0DF-3B6B-48B3-A01F-075AB4935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601" y="1110325"/>
            <a:ext cx="693605" cy="61630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30556B0D-81CF-4DD3-9363-2B8DB99E127F}"/>
              </a:ext>
            </a:extLst>
          </p:cNvPr>
          <p:cNvSpPr txBox="1"/>
          <p:nvPr/>
        </p:nvSpPr>
        <p:spPr>
          <a:xfrm>
            <a:off x="4658161" y="1249200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Plně dotykové ovládání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C576257-7B7A-1B7C-3960-1354210A5B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1462" y="1321244"/>
            <a:ext cx="2672538" cy="1756579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632A82F-61A8-A79F-059F-ECB44EFF37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3687" y="3236472"/>
            <a:ext cx="1533496" cy="108741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7F6B14B-D145-F2F7-12F5-1B70B6587D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4437" y="3259396"/>
            <a:ext cx="1462996" cy="92281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F21C37F8-7D30-42F3-2267-2A58DF93F8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72447" y="1914252"/>
            <a:ext cx="592293" cy="616305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1182246A-F3D8-2C07-C64B-3952524C75E9}"/>
              </a:ext>
            </a:extLst>
          </p:cNvPr>
          <p:cNvSpPr txBox="1"/>
          <p:nvPr/>
        </p:nvSpPr>
        <p:spPr>
          <a:xfrm>
            <a:off x="4625845" y="1948170"/>
            <a:ext cx="1061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kombinace s troubou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ve stejném designu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microsoft.com/office/2006/documentManagement/types"/>
    <ds:schemaRef ds:uri="a09af93a-bc92-4cce-8ba3-c8fdbed82e22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2518</TotalTime>
  <Words>235</Words>
  <Application>Microsoft Office PowerPoint</Application>
  <PresentationFormat>Předvádění na obrazovce (4:3)</PresentationFormat>
  <Paragraphs>46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317</cp:revision>
  <cp:lastPrinted>2021-09-06T11:35:00Z</cp:lastPrinted>
  <dcterms:created xsi:type="dcterms:W3CDTF">2015-07-16T11:02:07Z</dcterms:created>
  <dcterms:modified xsi:type="dcterms:W3CDTF">2024-03-07T08:10:17Z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