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CM4S59EW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chladnička </a:t>
            </a:r>
            <a:r>
              <a:rPr lang="cs-CZ" altLang="cs-CZ" sz="1400">
                <a:latin typeface="Arial" charset="0"/>
              </a:rPr>
              <a:t>jednodvéřová </a:t>
            </a:r>
            <a:r>
              <a:rPr lang="cs-CZ" altLang="cs-CZ" sz="1400" dirty="0">
                <a:latin typeface="Arial" charset="0"/>
              </a:rPr>
              <a:t>s mrazicím boxem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Třída E, Výrobník ledu (manuální)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18585" y="1258411"/>
            <a:ext cx="3888432" cy="417646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objem chlazení (l)		100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objem mrazení (l)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0,401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146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2,6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11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		****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1+1 skleněné police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2+1 přihrádky ve dveřích chladničky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zásuvka na zeleninu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Manuální odmrazování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Výrobník ledu (manuální)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b="0" i="0" dirty="0">
                <a:effectLst/>
                <a:highlight>
                  <a:srgbClr val="F6F7F8"/>
                </a:highlight>
                <a:latin typeface="Calibri" panose="020F0502020204030204" pitchFamily="34" charset="0"/>
              </a:rPr>
              <a:t> </a:t>
            </a:r>
            <a:r>
              <a:rPr lang="cs-CZ" sz="800" dirty="0">
                <a:latin typeface="Arial" charset="0"/>
              </a:rPr>
              <a:t>34901636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8059019082387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871 × 540 × 545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27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930 × 570 × 573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30</a:t>
            </a:r>
          </a:p>
        </p:txBody>
      </p:sp>
      <p:sp>
        <p:nvSpPr>
          <p:cNvPr id="5" name="Obdélník 4"/>
          <p:cNvSpPr/>
          <p:nvPr/>
        </p:nvSpPr>
        <p:spPr>
          <a:xfrm>
            <a:off x="8118733" y="1998631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 cm</a:t>
            </a:r>
          </a:p>
        </p:txBody>
      </p:sp>
      <p:sp>
        <p:nvSpPr>
          <p:cNvPr id="30" name="Ovál 29"/>
          <p:cNvSpPr/>
          <p:nvPr/>
        </p:nvSpPr>
        <p:spPr>
          <a:xfrm>
            <a:off x="4851730" y="1258411"/>
            <a:ext cx="720000" cy="720000"/>
          </a:xfrm>
          <a:prstGeom prst="ellipse">
            <a:avLst/>
          </a:prstGeom>
          <a:solidFill>
            <a:srgbClr val="0093CE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8122230" y="1311771"/>
            <a:ext cx="0" cy="16131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791366" y="142605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118A33F3-6D4C-40A9-A651-F0B16F087E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222" y="125841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12CAE43-FE02-128D-2372-62163766C4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806" y="1204397"/>
            <a:ext cx="2067843" cy="191928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7ABFCF6-BA34-22E6-1DB7-6141C734B4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1653" y="2997408"/>
            <a:ext cx="2102996" cy="156961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D6BAF5A-DB42-FDFF-0B27-A6CF1464F6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6804" y="3123681"/>
            <a:ext cx="749688" cy="150332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7264F6F7-51A3-C034-78FE-E53455E116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7520" y="298659"/>
            <a:ext cx="569109" cy="60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2041</TotalTime>
  <Words>259</Words>
  <Application>Microsoft Office PowerPoint</Application>
  <PresentationFormat>Předvádění na obrazovce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205</cp:revision>
  <cp:lastPrinted>2016-05-31T13:00:02Z</cp:lastPrinted>
  <dcterms:created xsi:type="dcterms:W3CDTF">2015-07-16T11:02:07Z</dcterms:created>
  <dcterms:modified xsi:type="dcterms:W3CDTF">2024-06-25T12:28:48Z</dcterms:modified>
</cp:coreProperties>
</file>