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D059E3-15A4-4B5A-8B24-DD40EFD780F8}" v="2" dt="2025-07-23T13:50:33.124"/>
    <p1510:client id="{8EA8E3B4-031D-4D1A-8A0D-E3CDFDC8CF5D}" v="4" dt="2025-07-23T13:38:50.0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6283" autoAdjust="0"/>
  </p:normalViewPr>
  <p:slideViewPr>
    <p:cSldViewPr snapToGrid="0">
      <p:cViewPr varScale="1">
        <p:scale>
          <a:sx n="113" d="100"/>
          <a:sy n="113" d="100"/>
        </p:scale>
        <p:origin x="48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ABBC8AB3-3D07-4EEC-AB12-38885F80BA93}"/>
    <pc:docChg chg="undo custSel modSld">
      <pc:chgData name="Karla Kosnarová" userId="2c628162-5b85-4528-8dc6-99cc231551b1" providerId="ADAL" clId="{ABBC8AB3-3D07-4EEC-AB12-38885F80BA93}" dt="2025-07-08T13:55:19.131" v="1660" actId="20577"/>
      <pc:docMkLst>
        <pc:docMk/>
      </pc:docMkLst>
      <pc:sldChg chg="addSp delSp modSp mod modAnim">
        <pc:chgData name="Karla Kosnarová" userId="2c628162-5b85-4528-8dc6-99cc231551b1" providerId="ADAL" clId="{ABBC8AB3-3D07-4EEC-AB12-38885F80BA93}" dt="2025-07-08T13:55:19.131" v="1660" actId="20577"/>
        <pc:sldMkLst>
          <pc:docMk/>
          <pc:sldMk cId="3766042701" sldId="5172"/>
        </pc:sldMkLst>
        <pc:spChg chg="add mod">
          <ac:chgData name="Karla Kosnarová" userId="2c628162-5b85-4528-8dc6-99cc231551b1" providerId="ADAL" clId="{ABBC8AB3-3D07-4EEC-AB12-38885F80BA93}" dt="2025-07-08T10:08:28.647" v="556" actId="20577"/>
          <ac:spMkLst>
            <pc:docMk/>
            <pc:sldMk cId="3766042701" sldId="5172"/>
            <ac:spMk id="2" creationId="{0B90F208-B77D-475D-F476-67B366A87775}"/>
          </ac:spMkLst>
        </pc:spChg>
        <pc:spChg chg="add mod">
          <ac:chgData name="Karla Kosnarová" userId="2c628162-5b85-4528-8dc6-99cc231551b1" providerId="ADAL" clId="{ABBC8AB3-3D07-4EEC-AB12-38885F80BA93}" dt="2025-07-08T09:15:10.193" v="163"/>
          <ac:spMkLst>
            <pc:docMk/>
            <pc:sldMk cId="3766042701" sldId="5172"/>
            <ac:spMk id="3" creationId="{4B234205-757A-ACA9-56A5-9C5F0497BD8B}"/>
          </ac:spMkLst>
        </pc:spChg>
        <pc:spChg chg="mod">
          <ac:chgData name="Karla Kosnarová" userId="2c628162-5b85-4528-8dc6-99cc231551b1" providerId="ADAL" clId="{ABBC8AB3-3D07-4EEC-AB12-38885F80BA93}" dt="2025-07-08T13:55:19.131" v="1660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ABBC8AB3-3D07-4EEC-AB12-38885F80BA93}" dt="2025-07-08T10:46:23.235" v="1397" actId="1076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ABBC8AB3-3D07-4EEC-AB12-38885F80BA93}" dt="2025-07-08T10:46:33.762" v="1398" actId="1076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ABBC8AB3-3D07-4EEC-AB12-38885F80BA93}" dt="2025-07-08T10:31:11.666" v="987" actId="1076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ABBC8AB3-3D07-4EEC-AB12-38885F80BA93}" dt="2025-07-08T09:35:35.230" v="476" actId="20577"/>
          <ac:spMkLst>
            <pc:docMk/>
            <pc:sldMk cId="3766042701" sldId="5172"/>
            <ac:spMk id="11" creationId="{A659A2E1-64E0-8E48-76EB-8BDBBB6040F6}"/>
          </ac:spMkLst>
        </pc:spChg>
        <pc:spChg chg="add mod">
          <ac:chgData name="Karla Kosnarová" userId="2c628162-5b85-4528-8dc6-99cc231551b1" providerId="ADAL" clId="{ABBC8AB3-3D07-4EEC-AB12-38885F80BA93}" dt="2025-07-08T09:15:43.650" v="168" actId="14100"/>
          <ac:spMkLst>
            <pc:docMk/>
            <pc:sldMk cId="3766042701" sldId="5172"/>
            <ac:spMk id="12" creationId="{704864EA-24B3-CA7D-395D-0D4BBC1712D0}"/>
          </ac:spMkLst>
        </pc:spChg>
        <pc:spChg chg="mod">
          <ac:chgData name="Karla Kosnarová" userId="2c628162-5b85-4528-8dc6-99cc231551b1" providerId="ADAL" clId="{ABBC8AB3-3D07-4EEC-AB12-38885F80BA93}" dt="2025-07-08T08:55:57.501" v="30"/>
          <ac:spMkLst>
            <pc:docMk/>
            <pc:sldMk cId="3766042701" sldId="5172"/>
            <ac:spMk id="14" creationId="{081C023D-1553-1B4C-83C1-0BF80A105F12}"/>
          </ac:spMkLst>
        </pc:spChg>
        <pc:spChg chg="add mod">
          <ac:chgData name="Karla Kosnarová" userId="2c628162-5b85-4528-8dc6-99cc231551b1" providerId="ADAL" clId="{ABBC8AB3-3D07-4EEC-AB12-38885F80BA93}" dt="2025-07-08T10:08:50.883" v="580" actId="1076"/>
          <ac:spMkLst>
            <pc:docMk/>
            <pc:sldMk cId="3766042701" sldId="5172"/>
            <ac:spMk id="31" creationId="{A2F01FE6-8AF0-A370-D796-704301C6B5A9}"/>
          </ac:spMkLst>
        </pc:spChg>
        <pc:spChg chg="mod">
          <ac:chgData name="Karla Kosnarová" userId="2c628162-5b85-4528-8dc6-99cc231551b1" providerId="ADAL" clId="{ABBC8AB3-3D07-4EEC-AB12-38885F80BA93}" dt="2025-07-08T12:01:24.844" v="1469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ABBC8AB3-3D07-4EEC-AB12-38885F80BA93}" dt="2025-07-08T09:24:28.425" v="340" actId="1076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ABBC8AB3-3D07-4EEC-AB12-38885F80BA93}" dt="2025-07-08T09:30:21.617" v="384" actId="20577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ABBC8AB3-3D07-4EEC-AB12-38885F80BA93}" dt="2025-07-08T09:33:05.252" v="445" actId="20577"/>
          <ac:spMkLst>
            <pc:docMk/>
            <pc:sldMk cId="3766042701" sldId="5172"/>
            <ac:spMk id="76" creationId="{64BA5950-B56C-4D6B-46A7-D5D49368FA90}"/>
          </ac:spMkLst>
        </pc:spChg>
        <pc:spChg chg="mod">
          <ac:chgData name="Karla Kosnarová" userId="2c628162-5b85-4528-8dc6-99cc231551b1" providerId="ADAL" clId="{ABBC8AB3-3D07-4EEC-AB12-38885F80BA93}" dt="2025-07-08T09:49:15.890" v="480" actId="255"/>
          <ac:spMkLst>
            <pc:docMk/>
            <pc:sldMk cId="3766042701" sldId="5172"/>
            <ac:spMk id="82" creationId="{438BEC57-8CEC-7F7D-D300-2B0C16E3708D}"/>
          </ac:spMkLst>
        </pc:spChg>
        <pc:spChg chg="mod">
          <ac:chgData name="Karla Kosnarová" userId="2c628162-5b85-4528-8dc6-99cc231551b1" providerId="ADAL" clId="{ABBC8AB3-3D07-4EEC-AB12-38885F80BA93}" dt="2025-07-08T10:08:59.341" v="587" actId="20577"/>
          <ac:spMkLst>
            <pc:docMk/>
            <pc:sldMk cId="3766042701" sldId="5172"/>
            <ac:spMk id="90" creationId="{4ADF30C2-609E-D993-7F47-699FAC008479}"/>
          </ac:spMkLst>
        </pc:spChg>
        <pc:grpChg chg="mod">
          <ac:chgData name="Karla Kosnarová" userId="2c628162-5b85-4528-8dc6-99cc231551b1" providerId="ADAL" clId="{ABBC8AB3-3D07-4EEC-AB12-38885F80BA93}" dt="2025-07-08T09:05:47.429" v="81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ABBC8AB3-3D07-4EEC-AB12-38885F80BA93}" dt="2025-07-08T09:05:47.429" v="81"/>
          <ac:grpSpMkLst>
            <pc:docMk/>
            <pc:sldMk cId="3766042701" sldId="5172"/>
            <ac:grpSpMk id="84" creationId="{D1C05CBF-FC43-8C58-AF58-2504BBBD1473}"/>
          </ac:grpSpMkLst>
        </pc:grpChg>
        <pc:grpChg chg="mod">
          <ac:chgData name="Karla Kosnarová" userId="2c628162-5b85-4528-8dc6-99cc231551b1" providerId="ADAL" clId="{ABBC8AB3-3D07-4EEC-AB12-38885F80BA93}" dt="2025-07-08T09:16:51.043" v="180" actId="1076"/>
          <ac:grpSpMkLst>
            <pc:docMk/>
            <pc:sldMk cId="3766042701" sldId="5172"/>
            <ac:grpSpMk id="87" creationId="{B1DCB57E-2D5B-EA6B-7058-175972867287}"/>
          </ac:grpSpMkLst>
        </pc:grpChg>
        <pc:picChg chg="add mod">
          <ac:chgData name="Karla Kosnarová" userId="2c628162-5b85-4528-8dc6-99cc231551b1" providerId="ADAL" clId="{ABBC8AB3-3D07-4EEC-AB12-38885F80BA93}" dt="2025-07-08T09:25:02.453" v="346" actId="1076"/>
          <ac:picMkLst>
            <pc:docMk/>
            <pc:sldMk cId="3766042701" sldId="5172"/>
            <ac:picMk id="7" creationId="{7790BD0B-E49F-C02E-2F6E-BAC54F0D8514}"/>
          </ac:picMkLst>
        </pc:picChg>
        <pc:picChg chg="add mod">
          <ac:chgData name="Karla Kosnarová" userId="2c628162-5b85-4528-8dc6-99cc231551b1" providerId="ADAL" clId="{ABBC8AB3-3D07-4EEC-AB12-38885F80BA93}" dt="2025-07-08T09:17:15.678" v="183" actId="1076"/>
          <ac:picMkLst>
            <pc:docMk/>
            <pc:sldMk cId="3766042701" sldId="5172"/>
            <ac:picMk id="18" creationId="{B666B7C5-B690-2024-736D-739AD4C007A0}"/>
          </ac:picMkLst>
        </pc:picChg>
        <pc:picChg chg="mod">
          <ac:chgData name="Karla Kosnarová" userId="2c628162-5b85-4528-8dc6-99cc231551b1" providerId="ADAL" clId="{ABBC8AB3-3D07-4EEC-AB12-38885F80BA93}" dt="2025-07-08T09:24:45.781" v="343" actId="1076"/>
          <ac:picMkLst>
            <pc:docMk/>
            <pc:sldMk cId="3766042701" sldId="5172"/>
            <ac:picMk id="22" creationId="{5E698D5B-54D8-E933-66D1-C0D4B99A7BA8}"/>
          </ac:picMkLst>
        </pc:picChg>
        <pc:picChg chg="mod">
          <ac:chgData name="Karla Kosnarová" userId="2c628162-5b85-4528-8dc6-99cc231551b1" providerId="ADAL" clId="{ABBC8AB3-3D07-4EEC-AB12-38885F80BA93}" dt="2025-07-08T10:46:14.463" v="1396" actId="1076"/>
          <ac:picMkLst>
            <pc:docMk/>
            <pc:sldMk cId="3766042701" sldId="5172"/>
            <ac:picMk id="25" creationId="{613A119A-A098-B67E-B47D-6A8320C1B65A}"/>
          </ac:picMkLst>
        </pc:picChg>
        <pc:picChg chg="add mod">
          <ac:chgData name="Karla Kosnarová" userId="2c628162-5b85-4528-8dc6-99cc231551b1" providerId="ADAL" clId="{ABBC8AB3-3D07-4EEC-AB12-38885F80BA93}" dt="2025-07-08T10:09:13.336" v="588" actId="1076"/>
          <ac:picMkLst>
            <pc:docMk/>
            <pc:sldMk cId="3766042701" sldId="5172"/>
            <ac:picMk id="26" creationId="{36D3E40F-9705-8F0E-1E48-007C5BDEE847}"/>
          </ac:picMkLst>
        </pc:picChg>
        <pc:picChg chg="add mod">
          <ac:chgData name="Karla Kosnarová" userId="2c628162-5b85-4528-8dc6-99cc231551b1" providerId="ADAL" clId="{ABBC8AB3-3D07-4EEC-AB12-38885F80BA93}" dt="2025-07-08T10:09:19.032" v="589" actId="1076"/>
          <ac:picMkLst>
            <pc:docMk/>
            <pc:sldMk cId="3766042701" sldId="5172"/>
            <ac:picMk id="39" creationId="{237C1B74-A08F-1F1E-6470-A0AFAB771CBD}"/>
          </ac:picMkLst>
        </pc:picChg>
        <pc:picChg chg="add mod">
          <ac:chgData name="Karla Kosnarová" userId="2c628162-5b85-4528-8dc6-99cc231551b1" providerId="ADAL" clId="{ABBC8AB3-3D07-4EEC-AB12-38885F80BA93}" dt="2025-07-08T09:24:50.414" v="344" actId="1076"/>
          <ac:picMkLst>
            <pc:docMk/>
            <pc:sldMk cId="3766042701" sldId="5172"/>
            <ac:picMk id="40" creationId="{2F1F215D-319F-08A8-B61F-6624314E1498}"/>
          </ac:picMkLst>
        </pc:picChg>
        <pc:picChg chg="add mod">
          <ac:chgData name="Karla Kosnarová" userId="2c628162-5b85-4528-8dc6-99cc231551b1" providerId="ADAL" clId="{ABBC8AB3-3D07-4EEC-AB12-38885F80BA93}" dt="2025-07-08T09:30:11.788" v="367" actId="1076"/>
          <ac:picMkLst>
            <pc:docMk/>
            <pc:sldMk cId="3766042701" sldId="5172"/>
            <ac:picMk id="49" creationId="{F5FEEEC1-7623-DCB8-FC84-6C2FDC64A55D}"/>
          </ac:picMkLst>
        </pc:picChg>
        <pc:picChg chg="add mod">
          <ac:chgData name="Karla Kosnarová" userId="2c628162-5b85-4528-8dc6-99cc231551b1" providerId="ADAL" clId="{ABBC8AB3-3D07-4EEC-AB12-38885F80BA93}" dt="2025-07-08T09:34:52.740" v="455" actId="1076"/>
          <ac:picMkLst>
            <pc:docMk/>
            <pc:sldMk cId="3766042701" sldId="5172"/>
            <ac:picMk id="51" creationId="{DA8D97DF-6885-4A12-5490-5910821A5386}"/>
          </ac:picMkLst>
        </pc:picChg>
        <pc:picChg chg="add mod">
          <ac:chgData name="Karla Kosnarová" userId="2c628162-5b85-4528-8dc6-99cc231551b1" providerId="ADAL" clId="{ABBC8AB3-3D07-4EEC-AB12-38885F80BA93}" dt="2025-07-08T09:34:45.172" v="454" actId="1076"/>
          <ac:picMkLst>
            <pc:docMk/>
            <pc:sldMk cId="3766042701" sldId="5172"/>
            <ac:picMk id="53" creationId="{5BE1F511-CD73-D32D-4761-32D4DCC0270D}"/>
          </ac:picMkLst>
        </pc:picChg>
        <pc:picChg chg="mod">
          <ac:chgData name="Karla Kosnarová" userId="2c628162-5b85-4528-8dc6-99cc231551b1" providerId="ADAL" clId="{ABBC8AB3-3D07-4EEC-AB12-38885F80BA93}" dt="2025-07-08T09:25:05.755" v="347" actId="1076"/>
          <ac:picMkLst>
            <pc:docMk/>
            <pc:sldMk cId="3766042701" sldId="5172"/>
            <ac:picMk id="54" creationId="{1DBB4208-499C-29B5-812C-092126482799}"/>
          </ac:picMkLst>
        </pc:picChg>
        <pc:picChg chg="add mod">
          <ac:chgData name="Karla Kosnarová" userId="2c628162-5b85-4528-8dc6-99cc231551b1" providerId="ADAL" clId="{ABBC8AB3-3D07-4EEC-AB12-38885F80BA93}" dt="2025-07-08T11:54:07.678" v="1420" actId="1076"/>
          <ac:picMkLst>
            <pc:docMk/>
            <pc:sldMk cId="3766042701" sldId="5172"/>
            <ac:picMk id="56" creationId="{02669503-AA01-1435-C256-4819CE667385}"/>
          </ac:picMkLst>
        </pc:picChg>
        <pc:picChg chg="mod">
          <ac:chgData name="Karla Kosnarová" userId="2c628162-5b85-4528-8dc6-99cc231551b1" providerId="ADAL" clId="{ABBC8AB3-3D07-4EEC-AB12-38885F80BA93}" dt="2025-07-08T09:24:55.593" v="345" actId="1076"/>
          <ac:picMkLst>
            <pc:docMk/>
            <pc:sldMk cId="3766042701" sldId="5172"/>
            <ac:picMk id="89" creationId="{60C5676C-D48C-A81A-26BC-6E2D704F6F93}"/>
          </ac:picMkLst>
        </pc:picChg>
      </pc:sldChg>
    </pc:docChg>
  </pc:docChgLst>
  <pc:docChgLst>
    <pc:chgData name="Karla Kosnarová" userId="2c628162-5b85-4528-8dc6-99cc231551b1" providerId="ADAL" clId="{42D059E3-15A4-4B5A-8B24-DD40EFD780F8}"/>
    <pc:docChg chg="modSld">
      <pc:chgData name="Karla Kosnarová" userId="2c628162-5b85-4528-8dc6-99cc231551b1" providerId="ADAL" clId="{42D059E3-15A4-4B5A-8B24-DD40EFD780F8}" dt="2025-07-23T13:53:57.964" v="50" actId="1076"/>
      <pc:docMkLst>
        <pc:docMk/>
      </pc:docMkLst>
      <pc:sldChg chg="addSp modSp mod">
        <pc:chgData name="Karla Kosnarová" userId="2c628162-5b85-4528-8dc6-99cc231551b1" providerId="ADAL" clId="{42D059E3-15A4-4B5A-8B24-DD40EFD780F8}" dt="2025-07-23T13:53:57.964" v="50" actId="1076"/>
        <pc:sldMkLst>
          <pc:docMk/>
          <pc:sldMk cId="3766042701" sldId="5172"/>
        </pc:sldMkLst>
        <pc:spChg chg="mod">
          <ac:chgData name="Karla Kosnarová" userId="2c628162-5b85-4528-8dc6-99cc231551b1" providerId="ADAL" clId="{42D059E3-15A4-4B5A-8B24-DD40EFD780F8}" dt="2025-07-23T13:50:10.970" v="38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42D059E3-15A4-4B5A-8B24-DD40EFD780F8}" dt="2025-07-23T13:46:10.854" v="34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42D059E3-15A4-4B5A-8B24-DD40EFD780F8}" dt="2025-07-23T13:47:00.736" v="36" actId="1076"/>
          <ac:spMkLst>
            <pc:docMk/>
            <pc:sldMk cId="3766042701" sldId="5172"/>
            <ac:spMk id="44" creationId="{5E5FFF79-3696-3504-F5B1-2E1592AC8DC7}"/>
          </ac:spMkLst>
        </pc:spChg>
        <pc:grpChg chg="mod">
          <ac:chgData name="Karla Kosnarová" userId="2c628162-5b85-4528-8dc6-99cc231551b1" providerId="ADAL" clId="{42D059E3-15A4-4B5A-8B24-DD40EFD780F8}" dt="2025-07-23T13:53:57.964" v="50" actId="1076"/>
          <ac:grpSpMkLst>
            <pc:docMk/>
            <pc:sldMk cId="3766042701" sldId="5172"/>
            <ac:grpSpMk id="47" creationId="{B24D8739-9EC1-2C51-02F8-3CA14741ABBA}"/>
          </ac:grpSpMkLst>
        </pc:grpChg>
        <pc:picChg chg="add mod modCrop">
          <ac:chgData name="Karla Kosnarová" userId="2c628162-5b85-4528-8dc6-99cc231551b1" providerId="ADAL" clId="{42D059E3-15A4-4B5A-8B24-DD40EFD780F8}" dt="2025-07-23T13:51:11.680" v="49" actId="1076"/>
          <ac:picMkLst>
            <pc:docMk/>
            <pc:sldMk cId="3766042701" sldId="5172"/>
            <ac:picMk id="6" creationId="{72A94AF5-7FB1-F075-EB34-596BB2E021F1}"/>
          </ac:picMkLst>
        </pc:picChg>
      </pc:sldChg>
    </pc:docChg>
  </pc:docChgLst>
  <pc:docChgLst>
    <pc:chgData name="Karla Kosnarová" userId="2c628162-5b85-4528-8dc6-99cc231551b1" providerId="ADAL" clId="{00BB2033-715A-40D8-91BC-ED15EC492AB1}"/>
    <pc:docChg chg="undo custSel modSld">
      <pc:chgData name="Karla Kosnarová" userId="2c628162-5b85-4528-8dc6-99cc231551b1" providerId="ADAL" clId="{00BB2033-715A-40D8-91BC-ED15EC492AB1}" dt="2025-07-03T11:34:03.910" v="1198" actId="14100"/>
      <pc:docMkLst>
        <pc:docMk/>
      </pc:docMkLst>
      <pc:sldChg chg="addSp delSp modSp mod">
        <pc:chgData name="Karla Kosnarová" userId="2c628162-5b85-4528-8dc6-99cc231551b1" providerId="ADAL" clId="{00BB2033-715A-40D8-91BC-ED15EC492AB1}" dt="2025-07-03T11:34:03.910" v="1198" actId="14100"/>
        <pc:sldMkLst>
          <pc:docMk/>
          <pc:sldMk cId="3766042701" sldId="5172"/>
        </pc:sldMkLst>
        <pc:spChg chg="mod">
          <ac:chgData name="Karla Kosnarová" userId="2c628162-5b85-4528-8dc6-99cc231551b1" providerId="ADAL" clId="{00BB2033-715A-40D8-91BC-ED15EC492AB1}" dt="2025-07-03T11:34:03.910" v="1198" actId="14100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00BB2033-715A-40D8-91BC-ED15EC492AB1}" dt="2025-07-03T11:30:45.605" v="1153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00BB2033-715A-40D8-91BC-ED15EC492AB1}" dt="2025-07-03T10:29:56.802" v="823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00BB2033-715A-40D8-91BC-ED15EC492AB1}" dt="2025-07-03T10:48:16.986" v="1104" actId="1076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00BB2033-715A-40D8-91BC-ED15EC492AB1}" dt="2025-07-03T11:32:03.123" v="1160" actId="20577"/>
          <ac:spMkLst>
            <pc:docMk/>
            <pc:sldMk cId="3766042701" sldId="5172"/>
            <ac:spMk id="11" creationId="{A659A2E1-64E0-8E48-76EB-8BDBBB6040F6}"/>
          </ac:spMkLst>
        </pc:spChg>
        <pc:spChg chg="mod">
          <ac:chgData name="Karla Kosnarová" userId="2c628162-5b85-4528-8dc6-99cc231551b1" providerId="ADAL" clId="{00BB2033-715A-40D8-91BC-ED15EC492AB1}" dt="2025-07-03T09:39:09.995" v="18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00BB2033-715A-40D8-91BC-ED15EC492AB1}" dt="2025-07-03T10:47:28.635" v="1088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00BB2033-715A-40D8-91BC-ED15EC492AB1}" dt="2025-07-03T10:09:58.933" v="329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00BB2033-715A-40D8-91BC-ED15EC492AB1}" dt="2025-07-03T09:50:40.647" v="79" actId="20577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00BB2033-715A-40D8-91BC-ED15EC492AB1}" dt="2025-07-03T09:51:43.634" v="136" actId="20577"/>
          <ac:spMkLst>
            <pc:docMk/>
            <pc:sldMk cId="3766042701" sldId="5172"/>
            <ac:spMk id="76" creationId="{64BA5950-B56C-4D6B-46A7-D5D49368FA90}"/>
          </ac:spMkLst>
        </pc:spChg>
        <pc:spChg chg="mod">
          <ac:chgData name="Karla Kosnarová" userId="2c628162-5b85-4528-8dc6-99cc231551b1" providerId="ADAL" clId="{00BB2033-715A-40D8-91BC-ED15EC492AB1}" dt="2025-07-03T09:53:47.157" v="202" actId="20577"/>
          <ac:spMkLst>
            <pc:docMk/>
            <pc:sldMk cId="3766042701" sldId="5172"/>
            <ac:spMk id="82" creationId="{438BEC57-8CEC-7F7D-D300-2B0C16E3708D}"/>
          </ac:spMkLst>
        </pc:spChg>
        <pc:spChg chg="mod">
          <ac:chgData name="Karla Kosnarová" userId="2c628162-5b85-4528-8dc6-99cc231551b1" providerId="ADAL" clId="{00BB2033-715A-40D8-91BC-ED15EC492AB1}" dt="2025-07-03T10:46:41.659" v="1076" actId="1076"/>
          <ac:spMkLst>
            <pc:docMk/>
            <pc:sldMk cId="3766042701" sldId="5172"/>
            <ac:spMk id="90" creationId="{4ADF30C2-609E-D993-7F47-699FAC008479}"/>
          </ac:spMkLst>
        </pc:spChg>
        <pc:grpChg chg="mod">
          <ac:chgData name="Karla Kosnarová" userId="2c628162-5b85-4528-8dc6-99cc231551b1" providerId="ADAL" clId="{00BB2033-715A-40D8-91BC-ED15EC492AB1}" dt="2025-07-03T10:09:58.933" v="329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00BB2033-715A-40D8-91BC-ED15EC492AB1}" dt="2025-07-03T10:09:58.933" v="329"/>
          <ac:grpSpMkLst>
            <pc:docMk/>
            <pc:sldMk cId="3766042701" sldId="5172"/>
            <ac:grpSpMk id="84" creationId="{D1C05CBF-FC43-8C58-AF58-2504BBBD1473}"/>
          </ac:grpSpMkLst>
        </pc:grpChg>
        <pc:picChg chg="mod">
          <ac:chgData name="Karla Kosnarová" userId="2c628162-5b85-4528-8dc6-99cc231551b1" providerId="ADAL" clId="{00BB2033-715A-40D8-91BC-ED15EC492AB1}" dt="2025-07-03T10:09:58.933" v="329"/>
          <ac:picMkLst>
            <pc:docMk/>
            <pc:sldMk cId="3766042701" sldId="5172"/>
            <ac:picMk id="22" creationId="{5E698D5B-54D8-E933-66D1-C0D4B99A7BA8}"/>
          </ac:picMkLst>
        </pc:picChg>
        <pc:picChg chg="mod">
          <ac:chgData name="Karla Kosnarová" userId="2c628162-5b85-4528-8dc6-99cc231551b1" providerId="ADAL" clId="{00BB2033-715A-40D8-91BC-ED15EC492AB1}" dt="2025-07-03T10:46:26.750" v="1075" actId="1076"/>
          <ac:picMkLst>
            <pc:docMk/>
            <pc:sldMk cId="3766042701" sldId="5172"/>
            <ac:picMk id="89" creationId="{60C5676C-D48C-A81A-26BC-6E2D704F6F93}"/>
          </ac:picMkLst>
        </pc:picChg>
      </pc:sldChg>
    </pc:docChg>
  </pc:docChgLst>
  <pc:docChgLst>
    <pc:chgData name="Karla Kosnarová" userId="2c628162-5b85-4528-8dc6-99cc231551b1" providerId="ADAL" clId="{2EA9DFCD-F9C4-4049-82AF-69087C2FFC2E}"/>
    <pc:docChg chg="undo redo custSel modSld">
      <pc:chgData name="Karla Kosnarová" userId="2c628162-5b85-4528-8dc6-99cc231551b1" providerId="ADAL" clId="{2EA9DFCD-F9C4-4049-82AF-69087C2FFC2E}" dt="2025-03-31T13:42:31.953" v="1352" actId="20577"/>
      <pc:docMkLst>
        <pc:docMk/>
      </pc:docMkLst>
      <pc:sldChg chg="addSp delSp modSp mod">
        <pc:chgData name="Karla Kosnarová" userId="2c628162-5b85-4528-8dc6-99cc231551b1" providerId="ADAL" clId="{2EA9DFCD-F9C4-4049-82AF-69087C2FFC2E}" dt="2025-03-31T13:42:31.953" v="1352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8EA8E3B4-031D-4D1A-8A0D-E3CDFDC8CF5D}"/>
    <pc:docChg chg="undo custSel modSld">
      <pc:chgData name="Karla Kosnarová" userId="2c628162-5b85-4528-8dc6-99cc231551b1" providerId="ADAL" clId="{8EA8E3B4-031D-4D1A-8A0D-E3CDFDC8CF5D}" dt="2025-07-23T13:38:54.385" v="91" actId="20577"/>
      <pc:docMkLst>
        <pc:docMk/>
      </pc:docMkLst>
      <pc:sldChg chg="addSp delSp modSp mod">
        <pc:chgData name="Karla Kosnarová" userId="2c628162-5b85-4528-8dc6-99cc231551b1" providerId="ADAL" clId="{8EA8E3B4-031D-4D1A-8A0D-E3CDFDC8CF5D}" dt="2025-07-23T13:38:54.385" v="91" actId="20577"/>
        <pc:sldMkLst>
          <pc:docMk/>
          <pc:sldMk cId="3766042701" sldId="5172"/>
        </pc:sldMkLst>
        <pc:spChg chg="mod">
          <ac:chgData name="Karla Kosnarová" userId="2c628162-5b85-4528-8dc6-99cc231551b1" providerId="ADAL" clId="{8EA8E3B4-031D-4D1A-8A0D-E3CDFDC8CF5D}" dt="2025-07-23T13:38:43.554" v="80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8EA8E3B4-031D-4D1A-8A0D-E3CDFDC8CF5D}" dt="2025-07-23T12:55:27.922" v="48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8EA8E3B4-031D-4D1A-8A0D-E3CDFDC8CF5D}" dt="2025-07-23T13:38:54.385" v="91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8EA8E3B4-031D-4D1A-8A0D-E3CDFDC8CF5D}" dt="2025-07-23T12:57:29.259" v="49" actId="1076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8EA8E3B4-031D-4D1A-8A0D-E3CDFDC8CF5D}" dt="2025-07-23T12:53:58.044" v="5"/>
          <ac:spMkLst>
            <pc:docMk/>
            <pc:sldMk cId="3766042701" sldId="5172"/>
            <ac:spMk id="45" creationId="{C90CA9FE-C2F9-7206-6993-7AF3C5E1830C}"/>
          </ac:spMkLst>
        </pc:spChg>
        <pc:grpChg chg="mod">
          <ac:chgData name="Karla Kosnarová" userId="2c628162-5b85-4528-8dc6-99cc231551b1" providerId="ADAL" clId="{8EA8E3B4-031D-4D1A-8A0D-E3CDFDC8CF5D}" dt="2025-07-23T12:53:58.044" v="5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8EA8E3B4-031D-4D1A-8A0D-E3CDFDC8CF5D}" dt="2025-07-23T12:53:58.044" v="5"/>
          <ac:grpSpMkLst>
            <pc:docMk/>
            <pc:sldMk cId="3766042701" sldId="5172"/>
            <ac:grpSpMk id="84" creationId="{D1C05CBF-FC43-8C58-AF58-2504BBBD1473}"/>
          </ac:grpSpMkLst>
        </pc:grpChg>
        <pc:picChg chg="add mod modCrop">
          <ac:chgData name="Karla Kosnarová" userId="2c628162-5b85-4528-8dc6-99cc231551b1" providerId="ADAL" clId="{8EA8E3B4-031D-4D1A-8A0D-E3CDFDC8CF5D}" dt="2025-07-23T13:38:49.486" v="89" actId="732"/>
          <ac:picMkLst>
            <pc:docMk/>
            <pc:sldMk cId="3766042701" sldId="5172"/>
            <ac:picMk id="6" creationId="{D16266E2-BF4C-2EB7-1C54-0D521A8F51F4}"/>
          </ac:picMkLst>
        </pc:picChg>
        <pc:picChg chg="mod">
          <ac:chgData name="Karla Kosnarová" userId="2c628162-5b85-4528-8dc6-99cc231551b1" providerId="ADAL" clId="{8EA8E3B4-031D-4D1A-8A0D-E3CDFDC8CF5D}" dt="2025-07-23T12:53:58.044" v="5"/>
          <ac:picMkLst>
            <pc:docMk/>
            <pc:sldMk cId="3766042701" sldId="5172"/>
            <ac:picMk id="22" creationId="{5E698D5B-54D8-E933-66D1-C0D4B99A7BA8}"/>
          </ac:picMkLst>
        </pc:picChg>
        <pc:picChg chg="del">
          <ac:chgData name="Karla Kosnarová" userId="2c628162-5b85-4528-8dc6-99cc231551b1" providerId="ADAL" clId="{8EA8E3B4-031D-4D1A-8A0D-E3CDFDC8CF5D}" dt="2025-07-23T12:53:51.258" v="4" actId="478"/>
          <ac:picMkLst>
            <pc:docMk/>
            <pc:sldMk cId="3766042701" sldId="5172"/>
            <ac:picMk id="46" creationId="{7ED0D56F-25AA-04A9-7B28-DFCBF2533919}"/>
          </ac:picMkLst>
        </pc:picChg>
      </pc:sldChg>
    </pc:docChg>
  </pc:docChgLst>
  <pc:docChgLst>
    <pc:chgData name="Karla Kosnarová" userId="2c628162-5b85-4528-8dc6-99cc231551b1" providerId="ADAL" clId="{6498A257-8BFD-47BE-8D12-93E9294565F6}"/>
    <pc:docChg chg="undo custSel modSld">
      <pc:chgData name="Karla Kosnarová" userId="2c628162-5b85-4528-8dc6-99cc231551b1" providerId="ADAL" clId="{6498A257-8BFD-47BE-8D12-93E9294565F6}" dt="2025-06-20T10:28:06.654" v="617" actId="403"/>
      <pc:docMkLst>
        <pc:docMk/>
      </pc:docMkLst>
      <pc:sldChg chg="addSp delSp modSp mod">
        <pc:chgData name="Karla Kosnarová" userId="2c628162-5b85-4528-8dc6-99cc231551b1" providerId="ADAL" clId="{6498A257-8BFD-47BE-8D12-93E9294565F6}" dt="2025-06-20T10:28:06.654" v="617" actId="403"/>
        <pc:sldMkLst>
          <pc:docMk/>
          <pc:sldMk cId="3766042701" sldId="5172"/>
        </pc:sldMkLst>
        <pc:spChg chg="mod">
          <ac:chgData name="Karla Kosnarová" userId="2c628162-5b85-4528-8dc6-99cc231551b1" providerId="ADAL" clId="{6498A257-8BFD-47BE-8D12-93E9294565F6}" dt="2025-06-20T10:27:42.199" v="604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6498A257-8BFD-47BE-8D12-93E9294565F6}" dt="2025-06-20T10:14:55.490" v="507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6498A257-8BFD-47BE-8D12-93E9294565F6}" dt="2025-06-20T10:23:12.694" v="576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6498A257-8BFD-47BE-8D12-93E9294565F6}" dt="2025-06-20T10:19:04.359" v="529" actId="20577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6498A257-8BFD-47BE-8D12-93E9294565F6}" dt="2025-06-20T10:04:42.774" v="407" actId="1076"/>
          <ac:spMkLst>
            <pc:docMk/>
            <pc:sldMk cId="3766042701" sldId="5172"/>
            <ac:spMk id="11" creationId="{A659A2E1-64E0-8E48-76EB-8BDBBB6040F6}"/>
          </ac:spMkLst>
        </pc:spChg>
        <pc:spChg chg="mod">
          <ac:chgData name="Karla Kosnarová" userId="2c628162-5b85-4528-8dc6-99cc231551b1" providerId="ADAL" clId="{6498A257-8BFD-47BE-8D12-93E9294565F6}" dt="2025-06-20T09:37:48.408" v="3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6498A257-8BFD-47BE-8D12-93E9294565F6}" dt="2025-06-20T10:24:55.366" v="582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6498A257-8BFD-47BE-8D12-93E9294565F6}" dt="2025-06-20T10:21:26.419" v="550" actId="1076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6498A257-8BFD-47BE-8D12-93E9294565F6}" dt="2025-06-20T09:48:57.830" v="170" actId="403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6498A257-8BFD-47BE-8D12-93E9294565F6}" dt="2025-06-20T09:45:18.759" v="117" actId="403"/>
          <ac:spMkLst>
            <pc:docMk/>
            <pc:sldMk cId="3766042701" sldId="5172"/>
            <ac:spMk id="76" creationId="{64BA5950-B56C-4D6B-46A7-D5D49368FA90}"/>
          </ac:spMkLst>
        </pc:spChg>
        <pc:spChg chg="mod">
          <ac:chgData name="Karla Kosnarová" userId="2c628162-5b85-4528-8dc6-99cc231551b1" providerId="ADAL" clId="{6498A257-8BFD-47BE-8D12-93E9294565F6}" dt="2025-06-20T10:28:06.654" v="617" actId="403"/>
          <ac:spMkLst>
            <pc:docMk/>
            <pc:sldMk cId="3766042701" sldId="5172"/>
            <ac:spMk id="82" creationId="{438BEC57-8CEC-7F7D-D300-2B0C16E3708D}"/>
          </ac:spMkLst>
        </pc:spChg>
        <pc:spChg chg="mod">
          <ac:chgData name="Karla Kosnarová" userId="2c628162-5b85-4528-8dc6-99cc231551b1" providerId="ADAL" clId="{6498A257-8BFD-47BE-8D12-93E9294565F6}" dt="2025-06-20T10:20:44.920" v="543" actId="1076"/>
          <ac:spMkLst>
            <pc:docMk/>
            <pc:sldMk cId="3766042701" sldId="5172"/>
            <ac:spMk id="90" creationId="{4ADF30C2-609E-D993-7F47-699FAC008479}"/>
          </ac:spMkLst>
        </pc:spChg>
        <pc:grpChg chg="mod">
          <ac:chgData name="Karla Kosnarová" userId="2c628162-5b85-4528-8dc6-99cc231551b1" providerId="ADAL" clId="{6498A257-8BFD-47BE-8D12-93E9294565F6}" dt="2025-06-20T09:40:16.735" v="35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6498A257-8BFD-47BE-8D12-93E9294565F6}" dt="2025-06-20T09:48:26.877" v="165" actId="1076"/>
          <ac:grpSpMkLst>
            <pc:docMk/>
            <pc:sldMk cId="3766042701" sldId="5172"/>
            <ac:grpSpMk id="63" creationId="{9A6EB79C-6D90-A993-ACA4-526414BD5141}"/>
          </ac:grpSpMkLst>
        </pc:grpChg>
        <pc:grpChg chg="mod">
          <ac:chgData name="Karla Kosnarová" userId="2c628162-5b85-4528-8dc6-99cc231551b1" providerId="ADAL" clId="{6498A257-8BFD-47BE-8D12-93E9294565F6}" dt="2025-06-20T09:44:27.676" v="113" actId="1076"/>
          <ac:grpSpMkLst>
            <pc:docMk/>
            <pc:sldMk cId="3766042701" sldId="5172"/>
            <ac:grpSpMk id="80" creationId="{0B932C9F-96FE-A90F-B8CE-CF9FDF0A1C64}"/>
          </ac:grpSpMkLst>
        </pc:grpChg>
        <pc:grpChg chg="mod">
          <ac:chgData name="Karla Kosnarová" userId="2c628162-5b85-4528-8dc6-99cc231551b1" providerId="ADAL" clId="{6498A257-8BFD-47BE-8D12-93E9294565F6}" dt="2025-06-20T09:56:14.277" v="257" actId="1076"/>
          <ac:grpSpMkLst>
            <pc:docMk/>
            <pc:sldMk cId="3766042701" sldId="5172"/>
            <ac:grpSpMk id="84" creationId="{D1C05CBF-FC43-8C58-AF58-2504BBBD1473}"/>
          </ac:grpSpMkLst>
        </pc:grpChg>
        <pc:grpChg chg="mod">
          <ac:chgData name="Karla Kosnarová" userId="2c628162-5b85-4528-8dc6-99cc231551b1" providerId="ADAL" clId="{6498A257-8BFD-47BE-8D12-93E9294565F6}" dt="2025-06-20T10:21:40.691" v="552" actId="1076"/>
          <ac:grpSpMkLst>
            <pc:docMk/>
            <pc:sldMk cId="3766042701" sldId="5172"/>
            <ac:grpSpMk id="87" creationId="{B1DCB57E-2D5B-EA6B-7058-175972867287}"/>
          </ac:grpSpMkLst>
        </pc:grpChg>
        <pc:picChg chg="mod">
          <ac:chgData name="Karla Kosnarová" userId="2c628162-5b85-4528-8dc6-99cc231551b1" providerId="ADAL" clId="{6498A257-8BFD-47BE-8D12-93E9294565F6}" dt="2025-06-20T10:21:34.433" v="551" actId="1076"/>
          <ac:picMkLst>
            <pc:docMk/>
            <pc:sldMk cId="3766042701" sldId="5172"/>
            <ac:picMk id="22" creationId="{5E698D5B-54D8-E933-66D1-C0D4B99A7BA8}"/>
          </ac:picMkLst>
        </pc:picChg>
        <pc:picChg chg="mod">
          <ac:chgData name="Karla Kosnarová" userId="2c628162-5b85-4528-8dc6-99cc231551b1" providerId="ADAL" clId="{6498A257-8BFD-47BE-8D12-93E9294565F6}" dt="2025-06-20T10:20:52.164" v="544" actId="1076"/>
          <ac:picMkLst>
            <pc:docMk/>
            <pc:sldMk cId="3766042701" sldId="5172"/>
            <ac:picMk id="89" creationId="{60C5676C-D48C-A81A-26BC-6E2D704F6F93}"/>
          </ac:picMkLst>
        </pc:picChg>
        <pc:cxnChg chg="mod">
          <ac:chgData name="Karla Kosnarová" userId="2c628162-5b85-4528-8dc6-99cc231551b1" providerId="ADAL" clId="{6498A257-8BFD-47BE-8D12-93E9294565F6}" dt="2025-06-20T10:00:03.445" v="301" actId="1076"/>
          <ac:cxnSpMkLst>
            <pc:docMk/>
            <pc:sldMk cId="3766042701" sldId="5172"/>
            <ac:cxnSpMk id="32" creationId="{8F1BD20F-8E58-935F-69C3-7F867485B731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jpg"/><Relationship Id="rId5" Type="http://schemas.openxmlformats.org/officeDocument/2006/relationships/image" Target="../media/image19.png"/><Relationship Id="rId10" Type="http://schemas.openxmlformats.org/officeDocument/2006/relationships/image" Target="../media/image24.jpg"/><Relationship Id="rId4" Type="http://schemas.openxmlformats.org/officeDocument/2006/relationships/image" Target="../media/image5.png"/><Relationship Id="rId9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1679419" cy="83099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 Spot</a:t>
            </a:r>
          </a:p>
          <a:p>
            <a:r>
              <a:rPr lang="cs-CZ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Wash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Dry</a:t>
            </a: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41">
            <a:extLst>
              <a:ext uri="{FF2B5EF4-FFF2-40B4-BE49-F238E27FC236}">
                <a16:creationId xmlns:a16="http://schemas.microsoft.com/office/drawing/2014/main" id="{8F1BD20F-8E58-935F-69C3-7F867485B731}"/>
              </a:ext>
            </a:extLst>
          </p:cNvPr>
          <p:cNvCxnSpPr>
            <a:cxnSpLocks/>
          </p:cNvCxnSpPr>
          <p:nvPr/>
        </p:nvCxnSpPr>
        <p:spPr>
          <a:xfrm flipH="1">
            <a:off x="3427138" y="6553475"/>
            <a:ext cx="7658749" cy="0"/>
          </a:xfrm>
          <a:prstGeom prst="line">
            <a:avLst/>
          </a:prstGeom>
          <a:ln>
            <a:solidFill>
              <a:srgbClr val="4B53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433" y="69959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892" y="246377"/>
            <a:ext cx="253608" cy="518743"/>
          </a:xfrm>
          <a:prstGeom prst="rect">
            <a:avLst/>
          </a:prstGeom>
        </p:spPr>
      </p:pic>
      <p:grpSp>
        <p:nvGrpSpPr>
          <p:cNvPr id="84" name="Gruppo 83">
            <a:extLst>
              <a:ext uri="{FF2B5EF4-FFF2-40B4-BE49-F238E27FC236}">
                <a16:creationId xmlns:a16="http://schemas.microsoft.com/office/drawing/2014/main" id="{D1C05CBF-FC43-8C58-AF58-2504BBBD1473}"/>
              </a:ext>
            </a:extLst>
          </p:cNvPr>
          <p:cNvGrpSpPr/>
          <p:nvPr/>
        </p:nvGrpSpPr>
        <p:grpSpPr>
          <a:xfrm>
            <a:off x="6129789" y="1097880"/>
            <a:ext cx="4956094" cy="3428536"/>
            <a:chOff x="5599672" y="1108313"/>
            <a:chExt cx="4309993" cy="3428536"/>
          </a:xfrm>
        </p:grpSpPr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5E5FFF79-3696-3504-F5B1-2E1592AC8DC7}"/>
                </a:ext>
              </a:extLst>
            </p:cNvPr>
            <p:cNvSpPr txBox="1"/>
            <p:nvPr/>
          </p:nvSpPr>
          <p:spPr>
            <a:xfrm>
              <a:off x="5622483" y="1489861"/>
              <a:ext cx="3110287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Efektivní odstranění </a:t>
              </a:r>
            </a:p>
            <a:p>
              <a:pPr lvl="0"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   skvrn, fleků i chlupů domácích mazlíčků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ysoký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sací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výkon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10 000 Pa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Výkon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motoru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400 W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Funkce 3v1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lvl="0"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   s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tříkání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kartáčování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vysávání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Odsátí přebytečné vody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více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než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90 %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Vyjímatelné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nádrže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vodu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s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velkým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otvorem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Objem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nádrže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čistou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vodu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1,5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litru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Objem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nádrže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špinavou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vodu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0,8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litru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Velký p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racovní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rádius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6,5 m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Hladina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hluku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84 Dba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Typy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povrchů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ohovk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y,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kober</a:t>
              </a:r>
              <a:r>
                <a:rPr lang="cs-CZ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ce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koupelnové předložky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čalounění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interiér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auta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pelíšek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pro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domácí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mazlíčky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skl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a,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okn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zrcadl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cs"/>
                </a:rPr>
                <a:t>Kompaktní rozměry – snadno přenosný</a:t>
              </a:r>
              <a:endParaRPr kumimoji="0" lang="en-US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2896F768-00E2-1E10-279C-E597AFCDB8A2}"/>
                </a:ext>
              </a:extLst>
            </p:cNvPr>
            <p:cNvGrpSpPr/>
            <p:nvPr/>
          </p:nvGrpSpPr>
          <p:grpSpPr>
            <a:xfrm>
              <a:off x="5599672" y="1108313"/>
              <a:ext cx="4309993" cy="371966"/>
              <a:chOff x="5599672" y="1108313"/>
              <a:chExt cx="4309993" cy="371966"/>
            </a:xfrm>
          </p:grpSpPr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C90CA9FE-C2F9-7206-6993-7AF3C5E1830C}"/>
                  </a:ext>
                </a:extLst>
              </p:cNvPr>
              <p:cNvSpPr/>
              <p:nvPr/>
            </p:nvSpPr>
            <p:spPr>
              <a:xfrm>
                <a:off x="5828587" y="1172502"/>
                <a:ext cx="4081078" cy="30777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TECHNICKÉ PARAMETRY A VÝBAVA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magine 21" descr="Immagine che contiene Policromia, schermata, rosso, Carminio&#10;&#10;Descrizione generata automaticamente">
                <a:extLst>
                  <a:ext uri="{FF2B5EF4-FFF2-40B4-BE49-F238E27FC236}">
                    <a16:creationId xmlns:a16="http://schemas.microsoft.com/office/drawing/2014/main" id="{5E698D5B-54D8-E933-66D1-C0D4B99A7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99672" y="1108313"/>
                <a:ext cx="166354" cy="340270"/>
              </a:xfrm>
              <a:prstGeom prst="rect">
                <a:avLst/>
              </a:prstGeom>
            </p:spPr>
          </p:pic>
        </p:grp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13827" y="883590"/>
            <a:ext cx="2339622" cy="360785"/>
            <a:chOff x="4199413" y="926218"/>
            <a:chExt cx="2339622" cy="360785"/>
          </a:xfrm>
        </p:grpSpPr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B03E6F54-2EE5-A56F-95BE-43397F03D4EC}"/>
                </a:ext>
              </a:extLst>
            </p:cNvPr>
            <p:cNvGrpSpPr/>
            <p:nvPr/>
          </p:nvGrpSpPr>
          <p:grpSpPr>
            <a:xfrm>
              <a:off x="4384955" y="1010004"/>
              <a:ext cx="2154080" cy="276999"/>
              <a:chOff x="7776401" y="1508601"/>
              <a:chExt cx="1173805" cy="322285"/>
            </a:xfrm>
          </p:grpSpPr>
          <p:sp>
            <p:nvSpPr>
              <p:cNvPr id="66" name="Rettangolo 65">
                <a:extLst>
                  <a:ext uri="{FF2B5EF4-FFF2-40B4-BE49-F238E27FC236}">
                    <a16:creationId xmlns:a16="http://schemas.microsoft.com/office/drawing/2014/main" id="{4D446855-9454-DFFE-DB61-CA830425D338}"/>
                  </a:ext>
                </a:extLst>
              </p:cNvPr>
              <p:cNvSpPr/>
              <p:nvPr/>
            </p:nvSpPr>
            <p:spPr>
              <a:xfrm>
                <a:off x="7776401" y="1508601"/>
                <a:ext cx="1173805" cy="322285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kumimoji="0" lang="cs-CZ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ČIŠTĚNÍ KOBERCŮ</a:t>
                </a:r>
                <a:endParaRPr kumimoji="0" lang="it-IT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7" name="Connettore 1 64">
                <a:extLst>
                  <a:ext uri="{FF2B5EF4-FFF2-40B4-BE49-F238E27FC236}">
                    <a16:creationId xmlns:a16="http://schemas.microsoft.com/office/drawing/2014/main" id="{C0FD67D0-9F4A-73A7-796E-FA7F1A4CF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9413" y="92621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38654" y="2627665"/>
            <a:ext cx="2588644" cy="387854"/>
            <a:chOff x="4224240" y="875041"/>
            <a:chExt cx="2588644" cy="387854"/>
          </a:xfrm>
        </p:grpSpPr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64BA5950-B56C-4D6B-46A7-D5D49368FA90}"/>
                </a:ext>
              </a:extLst>
            </p:cNvPr>
            <p:cNvSpPr/>
            <p:nvPr/>
          </p:nvSpPr>
          <p:spPr>
            <a:xfrm>
              <a:off x="4420246" y="985896"/>
              <a:ext cx="239263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b="1" baseline="30000" dirty="0">
                  <a:solidFill>
                    <a:prstClr val="black"/>
                  </a:solidFill>
                  <a:latin typeface="Calibri" panose="020F0502020204030204"/>
                </a:rPr>
                <a:t>ČIŠTĚNÍ ČALOUNĚNÍ</a:t>
              </a:r>
              <a:endParaRPr kumimoji="0" lang="it-IT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0B932C9F-96FE-A90F-B8CE-CF9FDF0A1C64}"/>
              </a:ext>
            </a:extLst>
          </p:cNvPr>
          <p:cNvGrpSpPr/>
          <p:nvPr/>
        </p:nvGrpSpPr>
        <p:grpSpPr>
          <a:xfrm>
            <a:off x="9834658" y="4541795"/>
            <a:ext cx="2082105" cy="308540"/>
            <a:chOff x="7774955" y="1418376"/>
            <a:chExt cx="759994" cy="358982"/>
          </a:xfrm>
        </p:grpSpPr>
        <p:sp>
          <p:nvSpPr>
            <p:cNvPr id="82" name="Rettangolo 81">
              <a:extLst>
                <a:ext uri="{FF2B5EF4-FFF2-40B4-BE49-F238E27FC236}">
                  <a16:creationId xmlns:a16="http://schemas.microsoft.com/office/drawing/2014/main" id="{438BEC57-8CEC-7F7D-D300-2B0C16E3708D}"/>
                </a:ext>
              </a:extLst>
            </p:cNvPr>
            <p:cNvSpPr/>
            <p:nvPr/>
          </p:nvSpPr>
          <p:spPr>
            <a:xfrm>
              <a:off x="7774955" y="1418376"/>
              <a:ext cx="759994" cy="34018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cs-CZ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ČIŠTĚNÍ SKEL A OKEN</a:t>
              </a:r>
              <a:endPara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3" name="Connettore 1 64">
              <a:extLst>
                <a:ext uri="{FF2B5EF4-FFF2-40B4-BE49-F238E27FC236}">
                  <a16:creationId xmlns:a16="http://schemas.microsoft.com/office/drawing/2014/main" id="{7EF8DD32-42F0-78F7-43E2-5AAD4022F0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8783" y="1777358"/>
              <a:ext cx="452886" cy="0"/>
            </a:xfrm>
            <a:prstGeom prst="line">
              <a:avLst/>
            </a:prstGeom>
            <a:ln>
              <a:solidFill>
                <a:srgbClr val="4B5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B1DCB57E-2D5B-EA6B-7058-175972867287}"/>
              </a:ext>
            </a:extLst>
          </p:cNvPr>
          <p:cNvGrpSpPr/>
          <p:nvPr/>
        </p:nvGrpSpPr>
        <p:grpSpPr>
          <a:xfrm>
            <a:off x="5301316" y="4779730"/>
            <a:ext cx="4866075" cy="387965"/>
            <a:chOff x="2951676" y="318459"/>
            <a:chExt cx="4323361" cy="387965"/>
          </a:xfrm>
        </p:grpSpPr>
        <p:sp>
          <p:nvSpPr>
            <p:cNvPr id="90" name="Rettangolo 89">
              <a:extLst>
                <a:ext uri="{FF2B5EF4-FFF2-40B4-BE49-F238E27FC236}">
                  <a16:creationId xmlns:a16="http://schemas.microsoft.com/office/drawing/2014/main" id="{4ADF30C2-609E-D993-7F47-699FAC008479}"/>
                </a:ext>
              </a:extLst>
            </p:cNvPr>
            <p:cNvSpPr/>
            <p:nvPr/>
          </p:nvSpPr>
          <p:spPr>
            <a:xfrm>
              <a:off x="3193959" y="398647"/>
              <a:ext cx="4081078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Hubice na čištění skel a oken</a:t>
              </a: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" name="Immagine 88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60C5676C-D48C-A81A-26BC-6E2D704F6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51676" y="318459"/>
              <a:ext cx="166354" cy="340270"/>
            </a:xfrm>
            <a:prstGeom prst="rect">
              <a:avLst/>
            </a:prstGeom>
          </p:spPr>
        </p:pic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1044865" y="29615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20236" y="6840"/>
            <a:ext cx="81379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HS500 011 – ČISTIČ KOBERCŮ A TEPOVAČ HS5</a:t>
            </a:r>
          </a:p>
          <a:p>
            <a:pPr>
              <a:defRPr/>
            </a:pPr>
            <a:r>
              <a:rPr lang="cs-CZ" sz="1400" b="1" dirty="0">
                <a:solidFill>
                  <a:srgbClr val="1334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Hloubkové a efektivní čištění </a:t>
            </a:r>
            <a:r>
              <a:rPr lang="cs-CZ" sz="1400" dirty="0">
                <a:solidFill>
                  <a:srgbClr val="1334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čalouněných povrchů a koberců</a:t>
            </a:r>
            <a:r>
              <a:rPr lang="cs-CZ" sz="1400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, čištění skel a oken, sací výkon </a:t>
            </a:r>
            <a:r>
              <a:rPr lang="cs-CZ" sz="1400" b="1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10 000 Pa, </a:t>
            </a:r>
          </a:p>
          <a:p>
            <a:pPr>
              <a:defRPr/>
            </a:pPr>
            <a:r>
              <a:rPr lang="cs-CZ" sz="1400" b="1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400 W, </a:t>
            </a:r>
            <a:r>
              <a:rPr lang="cs-CZ" sz="1400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Funkce </a:t>
            </a:r>
            <a:r>
              <a:rPr lang="cs-CZ" sz="1400" b="1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3v1: </a:t>
            </a:r>
            <a:r>
              <a:rPr lang="cs-CZ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tříkání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kartáčování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vysávání</a:t>
            </a:r>
            <a:r>
              <a:rPr lang="cs-CZ" sz="1400" b="1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  <a:r>
              <a:rPr lang="cs-CZ" sz="1400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snadno vyjímatelné nádrže na vodu, </a:t>
            </a:r>
            <a:r>
              <a:rPr lang="cs-CZ" sz="1400" b="1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pracovní rádius 6,5 m</a:t>
            </a:r>
            <a:r>
              <a:rPr lang="cs-CZ" sz="1400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</a:p>
          <a:p>
            <a:pPr>
              <a:defRPr/>
            </a:pPr>
            <a:r>
              <a:rPr lang="cs-CZ" sz="1400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kompaktní rozměry, </a:t>
            </a:r>
            <a:r>
              <a:rPr lang="cs-CZ" sz="1400" b="1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snadno přenosný</a:t>
            </a:r>
            <a:r>
              <a:rPr lang="cs-CZ" sz="1400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, čistící prostředek součástí balení</a:t>
            </a:r>
            <a:endParaRPr kumimoji="0" lang="en-US" altLang="zh-CN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11069"/>
            <a:ext cx="2599534" cy="212365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6800004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8059019103631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              ČERNÁ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             MODRÁ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30,7 x 38,5 x 18,7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 3,96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35,4 x 44,4 x 25,9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   5,7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44529" y="3366746"/>
            <a:ext cx="2503477" cy="2159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7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POUŽITÍ:  ČALOUNĚNÍ A KOBERCE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VÝKON (W)	                           400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SACÍ VÝKON (Pa)                     10 000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OBJEM  NÁDRŽE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NA ČISTOU VODU (L)                    1,5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OBJEM  NÁDRŽE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NA POUŽITOU VODU (L)              0,8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DÉLKA HADICE (M)                     1,67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DÉLKA KABELU (M)	  5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76770" y="5202327"/>
            <a:ext cx="233335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Víceúčelový kartáč</a:t>
            </a:r>
            <a:endParaRPr kumimoji="0" lang="en-US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Hubice na čištění oken a skel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Čistící prostředek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100" dirty="0">
              <a:solidFill>
                <a:schemeClr val="bg1"/>
              </a:solidFill>
              <a:latin typeface="Calibri" panose="020F0502020204030204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     </a:t>
            </a:r>
            <a:endParaRPr kumimoji="0" lang="cs-CZ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A659A2E1-64E0-8E48-76EB-8BDBBB6040F6}"/>
              </a:ext>
            </a:extLst>
          </p:cNvPr>
          <p:cNvSpPr txBox="1"/>
          <p:nvPr/>
        </p:nvSpPr>
        <p:spPr>
          <a:xfrm>
            <a:off x="2916617" y="5200516"/>
            <a:ext cx="1889483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Použiteln</a:t>
            </a: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ý</a:t>
            </a: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 na jakýkoli typ </a:t>
            </a: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čalounění</a:t>
            </a: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, jako je pohovka, kober</a:t>
            </a:r>
            <a:r>
              <a:rPr lang="cs-CZ" sz="1050" dirty="0" err="1">
                <a:solidFill>
                  <a:prstClr val="black"/>
                </a:solidFill>
                <a:latin typeface="Calibri" panose="020F0502020204030204"/>
              </a:rPr>
              <a:t>ce</a:t>
            </a: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, interié</a:t>
            </a: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r či </a:t>
            </a: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kufr auta</a:t>
            </a: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 nebo</a:t>
            </a: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 pelíšek pro domácí mazlíčky</a:t>
            </a: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Odnímatelný kryt kartáče pro snadnou údržbu.</a:t>
            </a:r>
            <a:endParaRPr kumimoji="0" lang="it-IT" sz="105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sp>
        <p:nvSpPr>
          <p:cNvPr id="2" name="TextBox 21">
            <a:extLst>
              <a:ext uri="{FF2B5EF4-FFF2-40B4-BE49-F238E27FC236}">
                <a16:creationId xmlns:a16="http://schemas.microsoft.com/office/drawing/2014/main" id="{0B90F208-B77D-475D-F476-67B366A87775}"/>
              </a:ext>
            </a:extLst>
          </p:cNvPr>
          <p:cNvSpPr txBox="1"/>
          <p:nvPr/>
        </p:nvSpPr>
        <p:spPr>
          <a:xfrm>
            <a:off x="5314905" y="5170737"/>
            <a:ext cx="14345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Použiteln</a:t>
            </a: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é</a:t>
            </a: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 pro skleněné povrchy, jako jsou okna, sprchové kouty nebo zrcadla</a:t>
            </a: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pro čištění bez šmouh.</a:t>
            </a:r>
            <a:endParaRPr kumimoji="0" lang="it-IT" sz="105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tangolo 89">
            <a:extLst>
              <a:ext uri="{FF2B5EF4-FFF2-40B4-BE49-F238E27FC236}">
                <a16:creationId xmlns:a16="http://schemas.microsoft.com/office/drawing/2014/main" id="{4B234205-757A-ACA9-56A5-9C5F0497BD8B}"/>
              </a:ext>
            </a:extLst>
          </p:cNvPr>
          <p:cNvSpPr/>
          <p:nvPr/>
        </p:nvSpPr>
        <p:spPr>
          <a:xfrm>
            <a:off x="8002876" y="4869284"/>
            <a:ext cx="4593377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cs-CZ" sz="1400" b="1" dirty="0">
                <a:solidFill>
                  <a:prstClr val="black"/>
                </a:solidFill>
                <a:latin typeface="Calibri" panose="020F0502020204030204"/>
              </a:rPr>
              <a:t>Čisticí prostředek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8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7790BD0B-E49F-C02E-2F6E-BAC54F0D8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191" y="4779730"/>
            <a:ext cx="187236" cy="340270"/>
          </a:xfrm>
          <a:prstGeom prst="rect">
            <a:avLst/>
          </a:prstGeom>
        </p:spPr>
      </p:pic>
      <p:sp>
        <p:nvSpPr>
          <p:cNvPr id="12" name="TextBox 21">
            <a:extLst>
              <a:ext uri="{FF2B5EF4-FFF2-40B4-BE49-F238E27FC236}">
                <a16:creationId xmlns:a16="http://schemas.microsoft.com/office/drawing/2014/main" id="{704864EA-24B3-CA7D-395D-0D4BBC1712D0}"/>
              </a:ext>
            </a:extLst>
          </p:cNvPr>
          <p:cNvSpPr txBox="1"/>
          <p:nvPr/>
        </p:nvSpPr>
        <p:spPr>
          <a:xfrm>
            <a:off x="7738968" y="5157832"/>
            <a:ext cx="116516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it-IT" sz="1050" dirty="0">
                <a:solidFill>
                  <a:prstClr val="black"/>
                </a:solidFill>
                <a:latin typeface="Calibri" panose="020F0502020204030204"/>
              </a:rPr>
              <a:t>Pomáhá rychlejšímu a důkladnějšímu čištění</a:t>
            </a: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 a zanechává povrchy svěží.</a:t>
            </a:r>
            <a:endParaRPr kumimoji="0" lang="it-IT" sz="105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51" descr="A black device with a black background&#10;&#10;Description automatically generated">
            <a:extLst>
              <a:ext uri="{FF2B5EF4-FFF2-40B4-BE49-F238E27FC236}">
                <a16:creationId xmlns:a16="http://schemas.microsoft.com/office/drawing/2014/main" id="{B666B7C5-B690-2024-736D-739AD4C007A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776" y="5353693"/>
            <a:ext cx="1001367" cy="814132"/>
          </a:xfrm>
          <a:prstGeom prst="rect">
            <a:avLst/>
          </a:prstGeom>
        </p:spPr>
      </p:pic>
      <p:pic>
        <p:nvPicPr>
          <p:cNvPr id="26" name="Picture 52" descr="A black object with a black background&#10;&#10;Description automatically generated">
            <a:extLst>
              <a:ext uri="{FF2B5EF4-FFF2-40B4-BE49-F238E27FC236}">
                <a16:creationId xmlns:a16="http://schemas.microsoft.com/office/drawing/2014/main" id="{36D3E40F-9705-8F0E-1E48-007C5BDEE84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628" y="5374447"/>
            <a:ext cx="1055470" cy="858119"/>
          </a:xfrm>
          <a:prstGeom prst="rect">
            <a:avLst/>
          </a:prstGeom>
        </p:spPr>
      </p:pic>
      <p:sp>
        <p:nvSpPr>
          <p:cNvPr id="31" name="Rettangolo 89">
            <a:extLst>
              <a:ext uri="{FF2B5EF4-FFF2-40B4-BE49-F238E27FC236}">
                <a16:creationId xmlns:a16="http://schemas.microsoft.com/office/drawing/2014/main" id="{A2F01FE6-8AF0-A370-D796-704301C6B5A9}"/>
              </a:ext>
            </a:extLst>
          </p:cNvPr>
          <p:cNvSpPr/>
          <p:nvPr/>
        </p:nvSpPr>
        <p:spPr>
          <a:xfrm>
            <a:off x="3194427" y="4886173"/>
            <a:ext cx="4593377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cs-CZ" sz="1400" b="1" dirty="0">
                <a:solidFill>
                  <a:prstClr val="black"/>
                </a:solidFill>
                <a:latin typeface="Calibri" panose="020F0502020204030204"/>
              </a:rPr>
              <a:t>Víceúčelový kartáč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61">
            <a:extLst>
              <a:ext uri="{FF2B5EF4-FFF2-40B4-BE49-F238E27FC236}">
                <a16:creationId xmlns:a16="http://schemas.microsoft.com/office/drawing/2014/main" id="{237C1B74-A08F-1F1E-6470-A0AFAB771CB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029" t="2481" r="12419" b="5410"/>
          <a:stretch/>
        </p:blipFill>
        <p:spPr>
          <a:xfrm>
            <a:off x="8938855" y="5226300"/>
            <a:ext cx="336528" cy="886181"/>
          </a:xfrm>
          <a:prstGeom prst="rect">
            <a:avLst/>
          </a:prstGeom>
        </p:spPr>
      </p:pic>
      <p:pic>
        <p:nvPicPr>
          <p:cNvPr id="40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2F1F215D-319F-08A8-B61F-6624314E1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557" y="4801313"/>
            <a:ext cx="166354" cy="340270"/>
          </a:xfrm>
          <a:prstGeom prst="rect">
            <a:avLst/>
          </a:prstGeom>
        </p:spPr>
      </p:pic>
      <p:pic>
        <p:nvPicPr>
          <p:cNvPr id="49" name="Obrázek 48">
            <a:extLst>
              <a:ext uri="{FF2B5EF4-FFF2-40B4-BE49-F238E27FC236}">
                <a16:creationId xmlns:a16="http://schemas.microsoft.com/office/drawing/2014/main" id="{F5FEEEC1-7623-DCB8-FC84-6C2FDC64A5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502" y="1187453"/>
            <a:ext cx="2082105" cy="1382518"/>
          </a:xfrm>
          <a:prstGeom prst="rect">
            <a:avLst/>
          </a:prstGeom>
        </p:spPr>
      </p:pic>
      <p:pic>
        <p:nvPicPr>
          <p:cNvPr id="51" name="Obrázek 50">
            <a:extLst>
              <a:ext uri="{FF2B5EF4-FFF2-40B4-BE49-F238E27FC236}">
                <a16:creationId xmlns:a16="http://schemas.microsoft.com/office/drawing/2014/main" id="{DA8D97DF-6885-4A12-5490-5910821A53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658" y="4832893"/>
            <a:ext cx="2080800" cy="1385813"/>
          </a:xfrm>
          <a:prstGeom prst="rect">
            <a:avLst/>
          </a:prstGeom>
        </p:spPr>
      </p:pic>
      <p:pic>
        <p:nvPicPr>
          <p:cNvPr id="53" name="Obrázek 52">
            <a:extLst>
              <a:ext uri="{FF2B5EF4-FFF2-40B4-BE49-F238E27FC236}">
                <a16:creationId xmlns:a16="http://schemas.microsoft.com/office/drawing/2014/main" id="{5BE1F511-CD73-D32D-4761-32D4DCC027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807" y="2941544"/>
            <a:ext cx="2080800" cy="1385813"/>
          </a:xfrm>
          <a:prstGeom prst="rect">
            <a:avLst/>
          </a:prstGeom>
        </p:spPr>
      </p:pic>
      <p:pic>
        <p:nvPicPr>
          <p:cNvPr id="56" name="Picture 39">
            <a:extLst>
              <a:ext uri="{FF2B5EF4-FFF2-40B4-BE49-F238E27FC236}">
                <a16:creationId xmlns:a16="http://schemas.microsoft.com/office/drawing/2014/main" id="{02669503-AA01-1435-C256-4819CE66738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03460" y="3513571"/>
            <a:ext cx="1131738" cy="128774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2A94AF5-7FB1-F075-EB34-596BB2E021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5" t="17474" r="9053" b="19425"/>
          <a:stretch>
            <a:fillRect/>
          </a:stretch>
        </p:blipFill>
        <p:spPr>
          <a:xfrm>
            <a:off x="3080657" y="1041934"/>
            <a:ext cx="2963962" cy="247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404</Words>
  <Application>Microsoft Office PowerPoint</Application>
  <PresentationFormat>Širokoúhlá obrazovka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7</cp:revision>
  <dcterms:created xsi:type="dcterms:W3CDTF">2023-06-12T09:31:04Z</dcterms:created>
  <dcterms:modified xsi:type="dcterms:W3CDTF">2025-07-23T14:01:23Z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