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23405"/>
            <a:ext cx="943304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CSTG 47TME/1-S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Vrchem plněná automatická pračka Smart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Smart Touch, 9 rychlých programů do 1 hod, digitální dotykový displej, invertorový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motor, Gentle Touch Opening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0,517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52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3:28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 Smart Touch - bezdotykové propojení pračky pomocí technologie NFC s chytrým telefonem a její ovládání (pouze pro Android s funkcí NFC, nelze použít pro IOS)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Stahování nových funkcí a cyklů; Funkce pro odložený začátek a konec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Kontrolní cyklus; Vedení statistik praní a čerpání energie; </a:t>
            </a:r>
            <a:r>
              <a:rPr lang="en-US" altLang="cs-CZ" sz="800" b="1" dirty="0" smtClean="0">
                <a:latin typeface="Arial" charset="0"/>
              </a:rPr>
              <a:t>Tip</a:t>
            </a:r>
            <a:r>
              <a:rPr lang="cs-CZ" altLang="cs-CZ" sz="800" b="1" dirty="0" smtClean="0">
                <a:latin typeface="Arial" charset="0"/>
              </a:rPr>
              <a:t>y</a:t>
            </a:r>
            <a:r>
              <a:rPr lang="en-US" altLang="cs-CZ" sz="800" b="1" dirty="0" smtClean="0">
                <a:latin typeface="Arial" charset="0"/>
              </a:rPr>
              <a:t> a </a:t>
            </a:r>
            <a:r>
              <a:rPr lang="cs-CZ" altLang="cs-CZ" sz="800" b="1" dirty="0" smtClean="0">
                <a:latin typeface="Arial" charset="0"/>
              </a:rPr>
              <a:t>t</a:t>
            </a:r>
            <a:r>
              <a:rPr lang="en-US" altLang="cs-CZ" sz="800" b="1" dirty="0" smtClean="0">
                <a:latin typeface="Arial" charset="0"/>
              </a:rPr>
              <a:t>r</a:t>
            </a:r>
            <a:r>
              <a:rPr lang="cs-CZ" altLang="cs-CZ" sz="800" b="1" dirty="0" smtClean="0">
                <a:latin typeface="Arial" charset="0"/>
              </a:rPr>
              <a:t>iky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Kg detector – detekce množství vloženého prádla a přizpůsobení praní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9</a:t>
            </a:r>
            <a:r>
              <a:rPr lang="cs-CZ" altLang="cs-CZ" sz="800" b="1" dirty="0" smtClean="0">
                <a:latin typeface="Arial" charset="0"/>
              </a:rPr>
              <a:t> rychlých programů do 1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základních + 40 programů Smart </a:t>
            </a:r>
            <a:r>
              <a:rPr lang="cs-CZ" altLang="cs-CZ" sz="800" dirty="0" smtClean="0">
                <a:latin typeface="Arial" charset="0"/>
              </a:rPr>
              <a:t>Touch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Bavlna, Eco 40 – 60°C, </a:t>
            </a:r>
            <a:r>
              <a:rPr lang="cs-CZ" altLang="cs-CZ" sz="800" dirty="0" smtClean="0">
                <a:latin typeface="Arial" charset="0"/>
              </a:rPr>
              <a:t>Džíny, </a:t>
            </a:r>
            <a:r>
              <a:rPr lang="cs-CZ" altLang="cs-CZ" sz="800" dirty="0">
                <a:latin typeface="Arial" charset="0"/>
              </a:rPr>
              <a:t>Vlna/ruční praní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Syntetika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Máchání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Odčerpání + Odstřeďování,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Rychlý </a:t>
            </a:r>
            <a:r>
              <a:rPr lang="cs-CZ" altLang="cs-CZ" sz="800" b="1" dirty="0">
                <a:latin typeface="Arial" charset="0"/>
              </a:rPr>
              <a:t>jemný 59 min, Rychlý sportovní plus 39 min, Rychlý hygienický 59 </a:t>
            </a:r>
            <a:r>
              <a:rPr lang="cs-CZ" altLang="cs-CZ" sz="800" b="1" dirty="0" smtClean="0">
                <a:latin typeface="Arial" charset="0"/>
              </a:rPr>
              <a:t>min, </a:t>
            </a:r>
            <a:r>
              <a:rPr lang="cs-CZ" altLang="cs-CZ" sz="800" b="1" dirty="0">
                <a:latin typeface="Arial" charset="0"/>
              </a:rPr>
              <a:t>Rychlý pro malé náplně 14, 30, 44 min, Rychlé smíšené a barevné 20° 59 min, Rychlá perfektní bavlna 59 min, </a:t>
            </a:r>
            <a:r>
              <a:rPr lang="cs-CZ" altLang="cs-CZ" sz="800" b="1" dirty="0" smtClean="0">
                <a:latin typeface="Arial" charset="0"/>
              </a:rPr>
              <a:t>Rychlý </a:t>
            </a:r>
            <a:r>
              <a:rPr lang="cs-CZ" altLang="cs-CZ" sz="800" b="1" dirty="0">
                <a:latin typeface="Arial" charset="0"/>
              </a:rPr>
              <a:t>speciální </a:t>
            </a:r>
            <a:r>
              <a:rPr lang="cs-CZ" altLang="cs-CZ" sz="800" b="1" dirty="0" smtClean="0">
                <a:latin typeface="Arial" charset="0"/>
              </a:rPr>
              <a:t>49 </a:t>
            </a:r>
            <a:r>
              <a:rPr lang="cs-CZ" altLang="cs-CZ" sz="800" b="1" dirty="0">
                <a:latin typeface="Arial" charset="0"/>
              </a:rPr>
              <a:t>min</a:t>
            </a:r>
            <a:r>
              <a:rPr lang="cs-CZ" altLang="cs-CZ" sz="800" b="1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Smart </a:t>
            </a:r>
            <a:r>
              <a:rPr lang="cs-CZ" altLang="cs-CZ" sz="800" dirty="0">
                <a:latin typeface="Arial" charset="0"/>
              </a:rPr>
              <a:t>Touch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Předpírka, Extra </a:t>
            </a:r>
            <a:r>
              <a:rPr lang="cs-CZ" altLang="cs-CZ" sz="800" dirty="0">
                <a:latin typeface="Arial" charset="0"/>
              </a:rPr>
              <a:t>máchání, </a:t>
            </a:r>
            <a:r>
              <a:rPr lang="cs-CZ" altLang="cs-CZ" sz="800" dirty="0" smtClean="0">
                <a:latin typeface="Arial" charset="0"/>
              </a:rPr>
              <a:t>Hygienický+, Odložený </a:t>
            </a:r>
            <a:r>
              <a:rPr lang="cs-CZ" altLang="cs-CZ" sz="800" dirty="0">
                <a:latin typeface="Arial" charset="0"/>
              </a:rPr>
              <a:t>start až 24 </a:t>
            </a:r>
            <a:r>
              <a:rPr lang="cs-CZ" altLang="cs-CZ" sz="800" dirty="0" smtClean="0">
                <a:latin typeface="Arial" charset="0"/>
              </a:rPr>
              <a:t>hod,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(3), Noční praní, </a:t>
            </a:r>
            <a:r>
              <a:rPr lang="cs-CZ" altLang="cs-CZ" sz="800" dirty="0">
                <a:latin typeface="Arial" charset="0"/>
              </a:rPr>
              <a:t>Nastavení teploty praní, Nastavení otáček 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dveří; Ochrana </a:t>
            </a:r>
            <a:r>
              <a:rPr lang="cs-CZ" altLang="cs-CZ" sz="800" dirty="0">
                <a:latin typeface="Arial" charset="0"/>
              </a:rPr>
              <a:t>proti úniku </a:t>
            </a:r>
            <a:r>
              <a:rPr lang="cs-CZ" altLang="cs-CZ" sz="800" dirty="0" smtClean="0">
                <a:latin typeface="Arial" charset="0"/>
              </a:rPr>
              <a:t>vody Antioverflow 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dotykový displej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Inverter Motor – invertorový motor - tichý chod, dlouhá životnost 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Gentle </a:t>
            </a:r>
            <a:r>
              <a:rPr lang="cs-CZ" altLang="cs-CZ" sz="800" b="1" dirty="0">
                <a:latin typeface="Arial" charset="0"/>
              </a:rPr>
              <a:t>Touch Opening – pomalé otevírání dvířek 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Silitech, Objem bubnu 46 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cm;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1" t="23012" r="24825" b="23386"/>
          <a:stretch/>
        </p:blipFill>
        <p:spPr>
          <a:xfrm>
            <a:off x="5986387" y="948129"/>
            <a:ext cx="864096" cy="6370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052816"/>
            <a:ext cx="509933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/>
          <a:srcRect l="2283" t="9563" r="76286" b="46539"/>
          <a:stretch/>
        </p:blipFill>
        <p:spPr>
          <a:xfrm>
            <a:off x="4068024" y="1844824"/>
            <a:ext cx="720000" cy="720000"/>
          </a:xfrm>
          <a:prstGeom prst="flowChartConnector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7497" y="27558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rychlých cyklů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1 hodiny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9888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Stahování více než 40 cyklů</a:t>
            </a:r>
            <a:r>
              <a:rPr lang="cs-CZ" sz="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1" name="Immagine 2"/>
          <p:cNvPicPr>
            <a:picLocks noChangeAspect="1"/>
          </p:cNvPicPr>
          <p:nvPr/>
        </p:nvPicPr>
        <p:blipFill rotWithShape="1">
          <a:blip r:embed="rId8"/>
          <a:srcRect l="47099" t="8736" r="32174" b="44796"/>
          <a:stretch/>
        </p:blipFill>
        <p:spPr>
          <a:xfrm>
            <a:off x="4067944" y="3429000"/>
            <a:ext cx="720000" cy="720000"/>
          </a:xfrm>
          <a:prstGeom prst="flowChartConnector">
            <a:avLst/>
          </a:prstGeom>
        </p:spPr>
      </p:pic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350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odloženého začátku nebo konce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14995" y="4305290"/>
            <a:ext cx="837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Kontrolní cyklus pro zjištění stavu pračky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01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5086" y="5111383"/>
            <a:ext cx="901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 a dlouhá životnost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02955" y="5877272"/>
            <a:ext cx="837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Pomalé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otevírání dvířek bubnu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804286" y="5066195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31011178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8059019018836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410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495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1188041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pračky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07" y="2617138"/>
            <a:ext cx="771648" cy="771648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50" y="580526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55" y="1668210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" t="3800" r="6319" b="3800"/>
          <a:stretch/>
        </p:blipFill>
        <p:spPr>
          <a:xfrm>
            <a:off x="5746480" y="2276872"/>
            <a:ext cx="1636252" cy="2769041"/>
          </a:xfrm>
          <a:prstGeom prst="rect">
            <a:avLst/>
          </a:prstGeom>
        </p:spPr>
      </p:pic>
      <p:pic>
        <p:nvPicPr>
          <p:cNvPr id="50" name="Obrázek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50" y="500943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14"/>
          <a:srcRect l="60743" t="1603" r="18514" b="59200"/>
          <a:stretch/>
        </p:blipFill>
        <p:spPr>
          <a:xfrm>
            <a:off x="4067944" y="4221088"/>
            <a:ext cx="720000" cy="720000"/>
          </a:xfrm>
          <a:prstGeom prst="flowChartConnector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043" y="1833899"/>
            <a:ext cx="1633121" cy="32662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793603" y="887848"/>
            <a:ext cx="936000" cy="917856"/>
          </a:xfrm>
          <a:prstGeom prst="rect">
            <a:avLst/>
          </a:prstGeom>
        </p:spPr>
      </p:pic>
      <p:sp>
        <p:nvSpPr>
          <p:cNvPr id="48" name="TextovéPole 4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79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84</cp:revision>
  <cp:lastPrinted>2016-05-05T10:40:20Z</cp:lastPrinted>
  <dcterms:created xsi:type="dcterms:W3CDTF">2015-07-16T11:02:07Z</dcterms:created>
  <dcterms:modified xsi:type="dcterms:W3CDTF">2021-02-03T11:40:55Z</dcterms:modified>
</cp:coreProperties>
</file>