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TCA263D3-S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Vrchem plněná automatická pračka C-WASH </a:t>
            </a:r>
            <a:r>
              <a:rPr lang="cs-CZ" altLang="cs-CZ" sz="1400" dirty="0" smtClean="0">
                <a:latin typeface="Arial" charset="0"/>
              </a:rPr>
              <a:t>300</a:t>
            </a:r>
            <a:endParaRPr lang="cs-CZ" altLang="cs-CZ" sz="1400" dirty="0" smtClean="0"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9 rychlých cyklů, Wifi + Bluetooth, dotykový displej s češtinou, Quick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&amp;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Clean, Smart Drum Opening 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C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1151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3:18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</a:t>
            </a:r>
            <a:r>
              <a:rPr lang="cs-CZ" altLang="cs-CZ" sz="800" b="1" dirty="0" smtClean="0">
                <a:latin typeface="Arial" charset="0"/>
              </a:rPr>
              <a:t>dokonalých výsledků již při 30 °C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9</a:t>
            </a:r>
            <a:r>
              <a:rPr lang="cs-CZ" altLang="cs-CZ" sz="800" b="1" dirty="0" smtClean="0">
                <a:latin typeface="Arial" charset="0"/>
              </a:rPr>
              <a:t> Rychlých programů do 1 hod</a:t>
            </a:r>
          </a:p>
          <a:p>
            <a:pPr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49 min</a:t>
            </a:r>
            <a:r>
              <a:rPr lang="cs-CZ" altLang="cs-CZ" sz="800" dirty="0">
                <a:latin typeface="Arial" charset="0"/>
              </a:rPr>
              <a:t>, Rychlý pro malé náplně 14, 30, 44 min</a:t>
            </a:r>
            <a:r>
              <a:rPr lang="cs-CZ" altLang="cs-CZ" sz="800" dirty="0" smtClean="0">
                <a:latin typeface="Arial" charset="0"/>
              </a:rPr>
              <a:t>, Rychlý Sport Plus 39 min, Rychlý Perfektní Bavlna 59 min, Rychlý Smíšené a barevné 59 min, Rychlý Hygienický Plus 59 min, Rychlý Jemný 59 min, </a:t>
            </a:r>
            <a:r>
              <a:rPr lang="cs-CZ" altLang="cs-CZ" sz="800" dirty="0">
                <a:latin typeface="Arial" charset="0"/>
              </a:rPr>
              <a:t>Odčerpání + Odstřeďování, Máchání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Syntetika a barevné, Vlna/Ruční praní</a:t>
            </a:r>
            <a:r>
              <a:rPr lang="cs-CZ" altLang="cs-CZ" sz="800" dirty="0" smtClean="0">
                <a:latin typeface="Arial" charset="0"/>
              </a:rPr>
              <a:t>, Džíny, </a:t>
            </a:r>
            <a:r>
              <a:rPr lang="cs-CZ" altLang="cs-CZ" sz="800" dirty="0">
                <a:latin typeface="Arial" charset="0"/>
              </a:rPr>
              <a:t>Eco 40 – 60</a:t>
            </a:r>
            <a:r>
              <a:rPr lang="cs-CZ" altLang="cs-CZ" sz="800" dirty="0" smtClean="0">
                <a:latin typeface="Arial" charset="0"/>
              </a:rPr>
              <a:t>°, Bavlna, Wifi programy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Nastavení teploty praní, Nastavení otáček odstřeďování, Snadné žehlení, </a:t>
            </a: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místný digitální displej v CZ i SK; AC motor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46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Smart Drum Opening – Snadné otevírání dvířek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Dvířka bubnu potažena techno polymerem pro šetrnou manipulaci bez poranění rukou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31020165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8059019093765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59,5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499991" y="3837323"/>
            <a:ext cx="346499" cy="366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40" name="TextovéPole 3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4860032" y="2711573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Snadné žehlení</a:t>
            </a:r>
            <a:endParaRPr lang="cs-CZ" sz="800" dirty="0"/>
          </a:p>
        </p:txBody>
      </p:sp>
      <p:sp>
        <p:nvSpPr>
          <p:cNvPr id="53" name="TextovéPole 52"/>
          <p:cNvSpPr txBox="1"/>
          <p:nvPr/>
        </p:nvSpPr>
        <p:spPr>
          <a:xfrm>
            <a:off x="4860032" y="1844824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4831397" y="4284385"/>
            <a:ext cx="792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yfoť prádlo, aplikace ti vybere cyklus</a:t>
            </a:r>
            <a:endParaRPr lang="cs-CZ" sz="800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4879591" y="342900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9 rychlých cyklů </a:t>
            </a:r>
          </a:p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 1 hod</a:t>
            </a:r>
            <a:endParaRPr lang="cs-CZ" sz="800" dirty="0"/>
          </a:p>
        </p:txBody>
      </p:sp>
      <p:sp>
        <p:nvSpPr>
          <p:cNvPr id="56" name="Obdélník 55"/>
          <p:cNvSpPr/>
          <p:nvPr/>
        </p:nvSpPr>
        <p:spPr>
          <a:xfrm>
            <a:off x="4069759" y="177281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Quick&amp;Clean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délník 56"/>
          <p:cNvSpPr/>
          <p:nvPr/>
        </p:nvSpPr>
        <p:spPr>
          <a:xfrm>
            <a:off x="4066000" y="256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Easy Iron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délník 57"/>
          <p:cNvSpPr/>
          <p:nvPr/>
        </p:nvSpPr>
        <p:spPr>
          <a:xfrm>
            <a:off x="4080511" y="3356992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Quick Cycles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bdélník 58"/>
          <p:cNvSpPr/>
          <p:nvPr/>
        </p:nvSpPr>
        <p:spPr>
          <a:xfrm>
            <a:off x="4097933" y="422108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délník 59"/>
          <p:cNvSpPr/>
          <p:nvPr/>
        </p:nvSpPr>
        <p:spPr>
          <a:xfrm>
            <a:off x="4110124" y="508518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Drum Opening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866276" y="513239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Snadné otevírání dvířek bubnu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0" t="12201" r="30050" b="3801"/>
          <a:stretch/>
        </p:blipFill>
        <p:spPr>
          <a:xfrm>
            <a:off x="5711186" y="1484783"/>
            <a:ext cx="1559293" cy="346509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16416" y="864096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922" y="1656410"/>
            <a:ext cx="1628574" cy="32571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1288</TotalTime>
  <Words>82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190</cp:revision>
  <cp:lastPrinted>2016-05-05T10:40:20Z</cp:lastPrinted>
  <dcterms:created xsi:type="dcterms:W3CDTF">2015-07-16T11:02:07Z</dcterms:created>
  <dcterms:modified xsi:type="dcterms:W3CDTF">2024-09-16T15:33:59Z</dcterms:modified>
</cp:coreProperties>
</file>