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05.08.2025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BWR 485SBL6G-S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se sušičkou ProWash</a:t>
            </a:r>
            <a:r>
              <a:rPr lang="cs-CZ" altLang="cs-CZ" sz="1400" dirty="0">
                <a:latin typeface="Arial" charset="0"/>
              </a:rPr>
              <a:t>&amp;Dry 5</a:t>
            </a:r>
            <a:r>
              <a:rPr lang="cs-CZ" altLang="cs-CZ" sz="1400" dirty="0" smtClean="0">
                <a:latin typeface="Arial" charset="0"/>
              </a:rPr>
              <a:t>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CZ, invertorový motor Speed Drive, </a:t>
            </a:r>
            <a:r>
              <a:rPr lang="cs-CZ" altLang="cs-CZ" sz="1400" dirty="0">
                <a:solidFill>
                  <a:srgbClr val="706F6F"/>
                </a:solidFill>
                <a:latin typeface="Arial" charset="0"/>
              </a:rPr>
              <a:t>Smart Spray, Clean </a:t>
            </a: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Shield,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A-10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Hlavní </a:t>
            </a:r>
            <a:r>
              <a:rPr lang="cs-CZ" altLang="cs-CZ" sz="800" b="1" dirty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 sušení / praní	</a:t>
            </a:r>
            <a:r>
              <a:rPr lang="cs-CZ" altLang="cs-CZ" sz="800" dirty="0" smtClean="0">
                <a:latin typeface="Arial" charset="0"/>
              </a:rPr>
              <a:t>E/A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</a:t>
            </a:r>
            <a:r>
              <a:rPr lang="cs-CZ" altLang="cs-CZ" sz="800" b="1" dirty="0" smtClean="0">
                <a:latin typeface="Arial" charset="0"/>
              </a:rPr>
              <a:t>účinnosti praní: </a:t>
            </a:r>
            <a:r>
              <a:rPr lang="cs-CZ" altLang="cs-CZ" sz="800" b="1" dirty="0">
                <a:latin typeface="Arial" charset="0"/>
              </a:rPr>
              <a:t>o </a:t>
            </a:r>
            <a:r>
              <a:rPr lang="cs-CZ" altLang="cs-CZ" sz="800" b="1" dirty="0" smtClean="0">
                <a:latin typeface="Arial" charset="0"/>
              </a:rPr>
              <a:t>10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sušení / praní (kg)		</a:t>
            </a:r>
            <a:r>
              <a:rPr lang="cs-CZ" altLang="cs-CZ" sz="800" dirty="0" smtClean="0">
                <a:latin typeface="Arial" charset="0"/>
              </a:rPr>
              <a:t>5/8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 cyklus (kWh) 	</a:t>
            </a:r>
            <a:r>
              <a:rPr lang="cs-CZ" altLang="cs-CZ" sz="800" dirty="0" smtClean="0">
                <a:latin typeface="Arial" charset="0"/>
              </a:rPr>
              <a:t>2,880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+ sušení na 100 cyklů (kWh) 	</a:t>
            </a:r>
            <a:r>
              <a:rPr lang="cs-CZ" altLang="cs-CZ" sz="800" dirty="0" smtClean="0">
                <a:latin typeface="Arial" charset="0"/>
              </a:rPr>
              <a:t>288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při praní na 1 cyklus Eco 40-60 (kWh) 	</a:t>
            </a:r>
            <a:r>
              <a:rPr lang="cs-CZ" altLang="cs-CZ" sz="800" dirty="0" smtClean="0">
                <a:latin typeface="Arial" charset="0"/>
              </a:rPr>
              <a:t>0,425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při praní na 100 cyklů Eco 40-60 (kWh)	</a:t>
            </a:r>
            <a:r>
              <a:rPr lang="cs-CZ" altLang="cs-CZ" sz="800" dirty="0" smtClean="0">
                <a:latin typeface="Arial" charset="0"/>
              </a:rPr>
              <a:t>42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+ sušení na 1 cyklus (l) 	</a:t>
            </a:r>
            <a:r>
              <a:rPr lang="cs-CZ" altLang="cs-CZ" sz="800" dirty="0" smtClean="0">
                <a:latin typeface="Arial" charset="0"/>
              </a:rPr>
              <a:t>62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vody při praní na 1 cyklus Eco 40-60 (l) 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+ sušení (h:min)		</a:t>
            </a:r>
            <a:r>
              <a:rPr lang="cs-CZ" altLang="cs-CZ" sz="800" dirty="0" smtClean="0">
                <a:latin typeface="Arial" charset="0"/>
              </a:rPr>
              <a:t>8:00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praní Eco 40-60 (h:min)	</a:t>
            </a:r>
            <a:r>
              <a:rPr lang="cs-CZ" altLang="cs-CZ" sz="800" dirty="0" smtClean="0">
                <a:latin typeface="Arial" charset="0"/>
              </a:rPr>
              <a:t>3:38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</a:t>
            </a:r>
            <a:r>
              <a:rPr lang="cs-CZ" altLang="cs-CZ" sz="800" dirty="0" smtClean="0">
                <a:latin typeface="Arial" charset="0"/>
              </a:rPr>
              <a:t>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ProActive Wash – speciální recirkulace vody přes 108 extra otvorů uvnitř bubnu zajišťuje rovnoměrnou, rychlou a účinnou fázi máchání i při rychlých cyklech. </a:t>
            </a:r>
            <a:r>
              <a:rPr lang="cs-CZ" altLang="cs-CZ" sz="800" i="1" dirty="0">
                <a:latin typeface="Arial" charset="0"/>
              </a:rPr>
              <a:t>** certifikováno Innovhub S-ISSI-2402241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Smart Spray – dvojité ostřikování skla dvířek na konci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Clean Shield – antibakteriální ošetření těsnění dvířek pro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Program Hygienický Plus 59 min -  kombinuje působení páry s účinným mácháním a delší dobou praní s teplotou 60 °C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spotřeba praní </a:t>
            </a:r>
            <a:r>
              <a:rPr lang="cs-CZ" altLang="cs-CZ" sz="800" b="1" dirty="0">
                <a:latin typeface="Arial" charset="0"/>
              </a:rPr>
              <a:t>je o </a:t>
            </a:r>
            <a:r>
              <a:rPr lang="cs-CZ" altLang="cs-CZ" sz="800" b="1" dirty="0" smtClean="0">
                <a:latin typeface="Arial" charset="0"/>
              </a:rPr>
              <a:t>10 %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Sušení vlny, Ruční praní, Syntetika a barevné, Vysoká teplota (sušení bavlny),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</a:t>
            </a:r>
            <a:r>
              <a:rPr lang="cs-CZ" altLang="cs-CZ" sz="800" dirty="0" smtClean="0">
                <a:latin typeface="Arial" charset="0"/>
              </a:rPr>
              <a:t>, Sušení, Intenzivní, Poloviční náplň, Předpírka, Extra máchání, Zablokování tlačítek, Nastavení jazyka a zvuku, Wifi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1183" y="4631459"/>
            <a:ext cx="33123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31020697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8059019110967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520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celková 		hloubka včetně dvířek a 		přípojky na vodu,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460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 mm 		hloubka bez připojení na 		vodu a dvířek)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Hmotnost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výrobku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878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649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A-10 %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580112" y="1891253"/>
            <a:ext cx="35958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praní je o 10 %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213" y="5943881"/>
            <a:ext cx="720000" cy="720000"/>
          </a:xfrm>
          <a:prstGeom prst="rect">
            <a:avLst/>
          </a:prstGeom>
        </p:spPr>
      </p:pic>
      <p:sp>
        <p:nvSpPr>
          <p:cNvPr id="31" name="TextovéPole 30"/>
          <p:cNvSpPr txBox="1"/>
          <p:nvPr/>
        </p:nvSpPr>
        <p:spPr>
          <a:xfrm>
            <a:off x="4868095" y="5901144"/>
            <a:ext cx="7487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Spray -dvojité ostřikování skla dvířek na konci cyklu</a:t>
            </a:r>
            <a:endParaRPr lang="cs-CZ" sz="8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9051" r="20601" b="6951"/>
          <a:stretch/>
        </p:blipFill>
        <p:spPr>
          <a:xfrm>
            <a:off x="5838118" y="2567950"/>
            <a:ext cx="1473251" cy="2104644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37163" y="991170"/>
            <a:ext cx="706388" cy="692696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1611" y="2205249"/>
            <a:ext cx="1233673" cy="24673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</TotalTime>
  <Words>118</Words>
  <Application>Microsoft Office PowerPoint</Application>
  <PresentationFormat>Předvádění na obrazovce (4:3)</PresentationFormat>
  <Paragraphs>67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207</cp:revision>
  <cp:lastPrinted>2016-05-05T10:40:20Z</cp:lastPrinted>
  <dcterms:created xsi:type="dcterms:W3CDTF">2015-07-16T11:02:07Z</dcterms:created>
  <dcterms:modified xsi:type="dcterms:W3CDTF">2025-08-05T09:04:35Z</dcterms:modified>
</cp:coreProperties>
</file>