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114" d="100"/>
          <a:sy n="114" d="100"/>
        </p:scale>
        <p:origin x="156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02.09.2024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02.09.2024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02.09.2024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02.09.2024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02.09.2024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Obrázek 3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145016" cy="108012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6DC4C3"/>
                </a:solidFill>
                <a:latin typeface="Arial" charset="0"/>
              </a:rPr>
              <a:t>CVG74WTB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plynová deska šíře 75 cm Moderna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5 hořáků, dvojitý hořák 4kW, elektrické zapalování v knoflíku, bezpečnostní pojistka plynu, litinové podpěry 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196752"/>
            <a:ext cx="3888432" cy="54006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Počet hořáků		5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výkon (kW)		11,9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Hořáky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Dvojitý (DC Mono) Ø 123 mm, 4 kW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2x Rapid Ø 98,5 mm, 2,7 kW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1x AUX Ø 54 mm, 1 kW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1x Semi-rapid Ø 73,5 mm, 1,5 kW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Elektrické zapalování v knoflíku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Dvojitý hořák centrální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Bezpečnostní pojistka plynu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Konstrukce</a:t>
            </a:r>
            <a:r>
              <a:rPr lang="cs-CZ" altLang="cs-CZ" sz="800" b="1" dirty="0">
                <a:solidFill>
                  <a:srgbClr val="FF0000"/>
                </a:solidFill>
                <a:latin typeface="Arial" charset="0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Litinové podpěry hrnců (1x centrální, 2x postranní) – lze mýt v myčce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Knoflíky ovládání vpředu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Příslušenství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Trysky na propan butan jsou součástí balení výrobku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4803202" y="281131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Bezpečnostní pojistka plynu</a:t>
            </a:r>
            <a:endParaRPr lang="cs-CZ" sz="800" b="1" dirty="0"/>
          </a:p>
        </p:txBody>
      </p:sp>
      <p:sp>
        <p:nvSpPr>
          <p:cNvPr id="28" name="TextovéPole 27"/>
          <p:cNvSpPr txBox="1"/>
          <p:nvPr/>
        </p:nvSpPr>
        <p:spPr>
          <a:xfrm>
            <a:off x="4788023" y="1974952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Elektrické zapalování v knoflíku</a:t>
            </a:r>
            <a:endParaRPr lang="cs-CZ" sz="800" b="1" dirty="0"/>
          </a:p>
        </p:txBody>
      </p:sp>
      <p:sp>
        <p:nvSpPr>
          <p:cNvPr id="30" name="TextovéPole 29"/>
          <p:cNvSpPr txBox="1"/>
          <p:nvPr/>
        </p:nvSpPr>
        <p:spPr>
          <a:xfrm>
            <a:off x="4788024" y="1188041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Celkový </a:t>
            </a:r>
          </a:p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výkon </a:t>
            </a:r>
          </a:p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hořáků</a:t>
            </a:r>
            <a:endParaRPr lang="cs-CZ" sz="800" b="1" dirty="0"/>
          </a:p>
        </p:txBody>
      </p:sp>
      <p:sp>
        <p:nvSpPr>
          <p:cNvPr id="37" name="TextovéPole 36"/>
          <p:cNvSpPr txBox="1"/>
          <p:nvPr/>
        </p:nvSpPr>
        <p:spPr>
          <a:xfrm>
            <a:off x="4788024" y="3573016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Litinové podpěry hrnců</a:t>
            </a:r>
            <a:endParaRPr lang="cs-CZ" sz="800" b="1" dirty="0"/>
          </a:p>
        </p:txBody>
      </p:sp>
      <p:sp>
        <p:nvSpPr>
          <p:cNvPr id="39" name="TextovéPole 38"/>
          <p:cNvSpPr txBox="1"/>
          <p:nvPr/>
        </p:nvSpPr>
        <p:spPr>
          <a:xfrm>
            <a:off x="4788024" y="438659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Trysky na PB součástí balení</a:t>
            </a:r>
            <a:endParaRPr lang="cs-CZ" sz="800" b="1" dirty="0"/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419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33803484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8059019092751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Provedení 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x š x h (mm)	50 x 750 x 510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15,6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x š x h (mm)	143 x 800 x 570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16,3</a:t>
            </a:r>
          </a:p>
        </p:txBody>
      </p:sp>
      <p:pic>
        <p:nvPicPr>
          <p:cNvPr id="6" name="Obrázek 5"/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09" t="25222" r="5748" b="64778"/>
          <a:stretch/>
        </p:blipFill>
        <p:spPr>
          <a:xfrm>
            <a:off x="4067944" y="1844824"/>
            <a:ext cx="720000" cy="720000"/>
          </a:xfrm>
          <a:prstGeom prst="flowChartConnector">
            <a:avLst/>
          </a:prstGeom>
        </p:spPr>
      </p:pic>
      <p:cxnSp>
        <p:nvCxnSpPr>
          <p:cNvPr id="20" name="Přímá spojnice se šipkou 19"/>
          <p:cNvCxnSpPr/>
          <p:nvPr/>
        </p:nvCxnSpPr>
        <p:spPr>
          <a:xfrm>
            <a:off x="6012160" y="1772816"/>
            <a:ext cx="259228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6842604" y="1412776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75 cm</a:t>
            </a:r>
          </a:p>
        </p:txBody>
      </p:sp>
      <p:pic>
        <p:nvPicPr>
          <p:cNvPr id="24" name="Obrázek 23"/>
          <p:cNvPicPr>
            <a:picLocks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253" t="-10932" r="-19398" b="-8032"/>
          <a:stretch/>
        </p:blipFill>
        <p:spPr>
          <a:xfrm>
            <a:off x="4067944" y="4221088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1" name="Vývojový diagram: spojnice 40"/>
          <p:cNvSpPr/>
          <p:nvPr/>
        </p:nvSpPr>
        <p:spPr>
          <a:xfrm>
            <a:off x="4067944" y="3429000"/>
            <a:ext cx="720000" cy="720000"/>
          </a:xfrm>
          <a:prstGeom prst="flowChartConnector">
            <a:avLst/>
          </a:prstGeom>
          <a:solidFill>
            <a:schemeClr val="bg1">
              <a:lumMod val="50000"/>
            </a:schemeClr>
          </a:solidFill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47" name="TextovéPole 46"/>
          <p:cNvSpPr txBox="1"/>
          <p:nvPr/>
        </p:nvSpPr>
        <p:spPr>
          <a:xfrm>
            <a:off x="4139952" y="3625279"/>
            <a:ext cx="6480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chemeClr val="bg1"/>
                </a:solidFill>
              </a:rPr>
              <a:t>LITINA</a:t>
            </a:r>
          </a:p>
        </p:txBody>
      </p:sp>
      <p:sp>
        <p:nvSpPr>
          <p:cNvPr id="49" name="Vývojový diagram: spojnice 48"/>
          <p:cNvSpPr/>
          <p:nvPr/>
        </p:nvSpPr>
        <p:spPr>
          <a:xfrm>
            <a:off x="4067944" y="2636912"/>
            <a:ext cx="720000" cy="720000"/>
          </a:xfrm>
          <a:prstGeom prst="flowChartConnector">
            <a:avLst/>
          </a:prstGeom>
          <a:solidFill>
            <a:schemeClr val="bg1">
              <a:lumMod val="50000"/>
            </a:schemeClr>
          </a:solidFill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51" name="TextovéPole 50"/>
          <p:cNvSpPr txBox="1"/>
          <p:nvPr/>
        </p:nvSpPr>
        <p:spPr>
          <a:xfrm>
            <a:off x="4067944" y="2761764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STOP GAS</a:t>
            </a:r>
          </a:p>
        </p:txBody>
      </p:sp>
      <p:sp>
        <p:nvSpPr>
          <p:cNvPr id="5" name="Ovál 4"/>
          <p:cNvSpPr/>
          <p:nvPr/>
        </p:nvSpPr>
        <p:spPr>
          <a:xfrm>
            <a:off x="4075984" y="1046015"/>
            <a:ext cx="720000" cy="720000"/>
          </a:xfrm>
          <a:prstGeom prst="ellipse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 w="6350">
                <a:solidFill>
                  <a:schemeClr val="bg1">
                    <a:lumMod val="50000"/>
                  </a:schemeClr>
                </a:solidFill>
              </a:ln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4065691" y="1268760"/>
            <a:ext cx="7375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11,9 kW</a:t>
            </a:r>
          </a:p>
        </p:txBody>
      </p:sp>
      <p:sp>
        <p:nvSpPr>
          <p:cNvPr id="42" name="TextovéPole 41"/>
          <p:cNvSpPr txBox="1"/>
          <p:nvPr/>
        </p:nvSpPr>
        <p:spPr>
          <a:xfrm>
            <a:off x="4785800" y="515719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Vysoký </a:t>
            </a:r>
          </a:p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výkon, vhodný pro WOK pánve</a:t>
            </a:r>
            <a:endParaRPr lang="cs-CZ" sz="800" b="1" dirty="0"/>
          </a:p>
        </p:txBody>
      </p:sp>
      <p:sp>
        <p:nvSpPr>
          <p:cNvPr id="43" name="Ovál 42"/>
          <p:cNvSpPr/>
          <p:nvPr/>
        </p:nvSpPr>
        <p:spPr>
          <a:xfrm>
            <a:off x="4073760" y="5048748"/>
            <a:ext cx="720000" cy="720000"/>
          </a:xfrm>
          <a:prstGeom prst="ellipse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 w="6350">
                <a:solidFill>
                  <a:schemeClr val="bg1">
                    <a:lumMod val="50000"/>
                  </a:schemeClr>
                </a:solidFill>
              </a:ln>
            </a:endParaRPr>
          </a:p>
        </p:txBody>
      </p:sp>
      <p:sp>
        <p:nvSpPr>
          <p:cNvPr id="44" name="TextovéPole 43"/>
          <p:cNvSpPr txBox="1"/>
          <p:nvPr/>
        </p:nvSpPr>
        <p:spPr>
          <a:xfrm>
            <a:off x="4155680" y="5150550"/>
            <a:ext cx="57419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Dvojitý</a:t>
            </a:r>
          </a:p>
          <a:p>
            <a:pPr algn="ctr"/>
            <a:r>
              <a:rPr lang="cs-CZ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hořák </a:t>
            </a:r>
          </a:p>
          <a:p>
            <a:pPr algn="ctr"/>
            <a:r>
              <a:rPr lang="cs-CZ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kW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34E2170-6BFE-2136-9F46-2FE87B1368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5322" y="6423720"/>
            <a:ext cx="1917846" cy="630297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C13D46C0-F261-40CB-B420-BF5EA42EC9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12160" y="1948609"/>
            <a:ext cx="2745760" cy="1884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1383</TotalTime>
  <Words>220</Words>
  <Application>Microsoft Office PowerPoint</Application>
  <PresentationFormat>Předvádění na obrazovce (4:3)</PresentationFormat>
  <Paragraphs>51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118</cp:revision>
  <cp:lastPrinted>2016-05-05T10:40:20Z</cp:lastPrinted>
  <dcterms:created xsi:type="dcterms:W3CDTF">2015-07-16T11:02:07Z</dcterms:created>
  <dcterms:modified xsi:type="dcterms:W3CDTF">2024-09-02T13:21:06Z</dcterms:modified>
</cp:coreProperties>
</file>