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9075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RO4 H7A2TCEX-S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sušička s tepelným čerpadlem RapidÓ SLIM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7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rychlých cyklů, Wifi +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Bluetooth, A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++, hloubka pouhých 46,5cm,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dotykový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displej s češtinou,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Woolmark Apparel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9075" y="908720"/>
            <a:ext cx="3971444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</a:t>
            </a:r>
            <a:r>
              <a:rPr lang="cs-CZ" altLang="cs-CZ" sz="800" dirty="0">
                <a:latin typeface="Arial" charset="0"/>
              </a:rPr>
              <a:t>bavlna </a:t>
            </a:r>
            <a:r>
              <a:rPr lang="cs-CZ" altLang="cs-CZ" sz="800" dirty="0" smtClean="0">
                <a:latin typeface="Arial" charset="0"/>
              </a:rPr>
              <a:t>(kg)		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třída			A++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plná </a:t>
            </a:r>
            <a:r>
              <a:rPr lang="cs-CZ" altLang="cs-CZ" sz="800" dirty="0">
                <a:latin typeface="Arial" charset="0"/>
              </a:rPr>
              <a:t>náplň (kWh) </a:t>
            </a:r>
            <a:r>
              <a:rPr lang="cs-CZ" altLang="cs-CZ" sz="800" dirty="0" smtClean="0">
                <a:latin typeface="Arial" charset="0"/>
              </a:rPr>
              <a:t>	1,8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částečná </a:t>
            </a:r>
            <a:r>
              <a:rPr lang="cs-CZ" altLang="cs-CZ" sz="800" dirty="0">
                <a:latin typeface="Arial" charset="0"/>
              </a:rPr>
              <a:t>náplň (kWh) 	</a:t>
            </a:r>
            <a:r>
              <a:rPr lang="cs-CZ" altLang="cs-CZ" sz="800" dirty="0" smtClean="0">
                <a:latin typeface="Arial" charset="0"/>
              </a:rPr>
              <a:t>0,9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spotř. </a:t>
            </a:r>
            <a:r>
              <a:rPr lang="cs-CZ" altLang="cs-CZ" sz="800" dirty="0">
                <a:latin typeface="Arial" charset="0"/>
              </a:rPr>
              <a:t>energie (kWh/rok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212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Doba sušení Program </a:t>
            </a:r>
            <a:r>
              <a:rPr lang="cs-CZ" altLang="cs-CZ" sz="800" dirty="0">
                <a:latin typeface="Arial" charset="0"/>
              </a:rPr>
              <a:t>bavlna Do skříně plná </a:t>
            </a:r>
            <a:r>
              <a:rPr lang="cs-CZ" altLang="cs-CZ" sz="800" dirty="0" smtClean="0">
                <a:latin typeface="Arial" charset="0"/>
              </a:rPr>
              <a:t>náplň (min) 	230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Hlučnost sušení (dB(A))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67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Wifi + Bluetooth připojení -  možnost ovládat pračku přes aplikaci Simply Fi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</a:t>
            </a:r>
            <a:r>
              <a:rPr lang="cs-CZ" altLang="cs-CZ" sz="800" b="1" dirty="0" smtClean="0">
                <a:latin typeface="Arial" charset="0"/>
              </a:rPr>
              <a:t>Kontrolní </a:t>
            </a:r>
            <a:r>
              <a:rPr lang="cs-CZ" altLang="cs-CZ" sz="800" b="1" dirty="0">
                <a:latin typeface="Arial" charset="0"/>
              </a:rPr>
              <a:t>cyklus; </a:t>
            </a:r>
            <a:r>
              <a:rPr lang="cs-CZ" altLang="cs-CZ" sz="800" b="1" dirty="0" smtClean="0">
                <a:latin typeface="Arial" charset="0"/>
              </a:rPr>
              <a:t>Statistiky čerpání </a:t>
            </a:r>
            <a:r>
              <a:rPr lang="cs-CZ" altLang="cs-CZ" sz="800" b="1" dirty="0">
                <a:latin typeface="Arial" charset="0"/>
              </a:rPr>
              <a:t>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</a:t>
            </a:r>
            <a:r>
              <a:rPr lang="cs-CZ" altLang="cs-CZ" sz="800" b="1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7 </a:t>
            </a:r>
            <a:r>
              <a:rPr lang="cs-CZ" altLang="cs-CZ" sz="800" b="1" dirty="0">
                <a:latin typeface="Arial" charset="0"/>
              </a:rPr>
              <a:t>Rychlých programů do </a:t>
            </a:r>
            <a:r>
              <a:rPr lang="cs-CZ" altLang="cs-CZ" sz="800" b="1" dirty="0" smtClean="0">
                <a:latin typeface="Arial" charset="0"/>
              </a:rPr>
              <a:t>90 min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(pouze v ENG)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Tepelné </a:t>
            </a:r>
            <a:r>
              <a:rPr lang="cs-CZ" altLang="cs-CZ" sz="800" b="1" dirty="0">
                <a:latin typeface="Arial" charset="0"/>
              </a:rPr>
              <a:t>čerpadlo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Senzorové sušení -  4 úrovně: Extra suché, Do skříně, Na ramínko, K žehlení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sušení: 60 – 220 min, Ochlazování na konci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14 programů základních + Wifi programy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Denní perfektní 59 min, Denní 45 min, Úsporný 30 min, Osvěžení, Sport Plus, Zmírnění pomačkání, Malá náplň, </a:t>
            </a:r>
            <a:r>
              <a:rPr lang="cs-CZ" altLang="cs-CZ" sz="800" b="1" dirty="0" smtClean="0">
                <a:latin typeface="Arial" charset="0"/>
              </a:rPr>
              <a:t>Vlna </a:t>
            </a:r>
            <a:r>
              <a:rPr lang="cs-CZ" altLang="cs-CZ" sz="800" b="1" dirty="0">
                <a:latin typeface="Arial" charset="0"/>
              </a:rPr>
              <a:t>-  Woolmark Apparel Care </a:t>
            </a:r>
            <a:r>
              <a:rPr lang="cs-CZ" altLang="cs-CZ" sz="800" b="1" dirty="0" smtClean="0">
                <a:latin typeface="Arial" charset="0"/>
              </a:rPr>
              <a:t>certifikace</a:t>
            </a:r>
            <a:r>
              <a:rPr lang="cs-CZ" altLang="cs-CZ" sz="800" dirty="0" smtClean="0">
                <a:latin typeface="Arial" charset="0"/>
              </a:rPr>
              <a:t>, Košile, Syntetika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Barevné, Džíny, Bavlna, Bílé,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sušení, Odložený </a:t>
            </a:r>
            <a:r>
              <a:rPr lang="cs-CZ" altLang="cs-CZ" sz="800" dirty="0">
                <a:latin typeface="Arial" charset="0"/>
              </a:rPr>
              <a:t>start </a:t>
            </a:r>
            <a:r>
              <a:rPr lang="cs-CZ" altLang="cs-CZ" sz="800" dirty="0" smtClean="0">
                <a:latin typeface="Arial" charset="0"/>
              </a:rPr>
              <a:t>až 24 hod, Ochrana proti pomačkání, Paměť, Zablokování tlačítek, Ukazatel zanesení fitlru, Ukazatel naplnění nádoby na vodu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Hloubka pouhých 46,5 cm – možnost kombinace se SLIM </a:t>
            </a:r>
            <a:r>
              <a:rPr lang="cs-CZ" altLang="cs-CZ" sz="800" b="1" dirty="0" smtClean="0">
                <a:latin typeface="Arial" charset="0"/>
              </a:rPr>
              <a:t>pračkou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</a:t>
            </a:r>
            <a:r>
              <a:rPr lang="cs-CZ" altLang="cs-CZ" sz="800" b="1" dirty="0">
                <a:latin typeface="Arial" charset="0"/>
              </a:rPr>
              <a:t>displej </a:t>
            </a:r>
            <a:r>
              <a:rPr lang="cs-CZ" altLang="cs-CZ" sz="800" b="1" dirty="0" smtClean="0">
                <a:latin typeface="Arial" charset="0"/>
              </a:rPr>
              <a:t>- </a:t>
            </a:r>
            <a:r>
              <a:rPr lang="cs-CZ" altLang="cs-CZ" sz="800" b="1" dirty="0">
                <a:latin typeface="Arial" charset="0"/>
              </a:rPr>
              <a:t>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Textový </a:t>
            </a:r>
            <a:r>
              <a:rPr lang="cs-CZ" altLang="cs-CZ" sz="800" b="1" dirty="0" smtClean="0">
                <a:latin typeface="Arial" charset="0"/>
              </a:rPr>
              <a:t>5ti místný displej </a:t>
            </a:r>
            <a:r>
              <a:rPr lang="cs-CZ" altLang="cs-CZ" sz="800" b="1" dirty="0">
                <a:latin typeface="Arial" charset="0"/>
              </a:rPr>
              <a:t>v </a:t>
            </a:r>
            <a:r>
              <a:rPr lang="cs-CZ" altLang="cs-CZ" sz="800" b="1" dirty="0" smtClean="0">
                <a:latin typeface="Arial" charset="0"/>
              </a:rPr>
              <a:t>češtině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Easy </a:t>
            </a:r>
            <a:r>
              <a:rPr lang="cs-CZ" altLang="cs-CZ" sz="800" b="1" dirty="0">
                <a:latin typeface="Arial" charset="0"/>
              </a:rPr>
              <a:t>Case - Nádoba na vodu umístěná ve dvířkách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nádoby na vodu </a:t>
            </a: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Umístění pantů vlevo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Nerezový buben, 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80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Polohovatelné nožičky; Prosklená </a:t>
            </a:r>
            <a:r>
              <a:rPr lang="cs-CZ" altLang="cs-CZ" sz="800" dirty="0">
                <a:latin typeface="Arial" charset="0"/>
              </a:rPr>
              <a:t>dvířka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Rozkládací filtr na textilní prach v bubnu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350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0032" y="351320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komfort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ovládání bez ohýbání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278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 dle zbytkové vlhkosti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Simply Fi díky 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42931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43651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Case nádoba na vodu ve dvířkách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508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60032" y="515727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652120" y="4941168"/>
            <a:ext cx="3491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31102042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8059019007489</a:t>
            </a:r>
            <a:r>
              <a:rPr lang="cs-CZ" sz="800" dirty="0"/>
              <a:t> </a:t>
            </a:r>
            <a:endParaRPr lang="cs-CZ" sz="800" dirty="0" smtClean="0"/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Bílá s chromovanou hranou 		dvířek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37,5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40,5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8" b="1209"/>
          <a:stretch/>
        </p:blipFill>
        <p:spPr>
          <a:xfrm>
            <a:off x="4055368" y="2636992"/>
            <a:ext cx="804664" cy="817984"/>
          </a:xfrm>
          <a:prstGeom prst="rect">
            <a:avLst/>
          </a:prstGeom>
        </p:spPr>
      </p:pic>
      <p:pic>
        <p:nvPicPr>
          <p:cNvPr id="51" name="Immagine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85264"/>
            <a:ext cx="756000" cy="70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908720"/>
            <a:ext cx="720000" cy="720000"/>
          </a:xfrm>
          <a:prstGeom prst="rect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7944" y="4293176"/>
            <a:ext cx="720000" cy="720000"/>
          </a:xfrm>
          <a:prstGeom prst="flowChartConnector">
            <a:avLst/>
          </a:prstGeom>
        </p:spPr>
      </p:pic>
      <p:sp>
        <p:nvSpPr>
          <p:cNvPr id="47" name="Ovál 46"/>
          <p:cNvSpPr/>
          <p:nvPr/>
        </p:nvSpPr>
        <p:spPr>
          <a:xfrm>
            <a:off x="4860032" y="191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60032" y="198884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-  energetická úspora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0" name="Obrázek 4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756000" cy="756000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289" y="1063620"/>
            <a:ext cx="1111250" cy="365125"/>
          </a:xfrm>
          <a:prstGeom prst="rect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8013436" y="2126179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7938539" y="3004607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32" y="1246181"/>
            <a:ext cx="828000" cy="311092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09" y="3484836"/>
            <a:ext cx="684000" cy="6595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t="5900" r="18500" b="650"/>
          <a:stretch/>
        </p:blipFill>
        <p:spPr>
          <a:xfrm>
            <a:off x="5758524" y="1689091"/>
            <a:ext cx="2124274" cy="309935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69" y="938906"/>
            <a:ext cx="720000" cy="720000"/>
          </a:xfrm>
          <a:prstGeom prst="rect">
            <a:avLst/>
          </a:prstGeom>
        </p:spPr>
      </p:pic>
      <p:cxnSp>
        <p:nvCxnSpPr>
          <p:cNvPr id="41" name="Přímá spojnice se šipkou 40"/>
          <p:cNvCxnSpPr/>
          <p:nvPr/>
        </p:nvCxnSpPr>
        <p:spPr>
          <a:xfrm>
            <a:off x="7884368" y="1628800"/>
            <a:ext cx="216024" cy="2880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/>
          <p:cNvSpPr txBox="1"/>
          <p:nvPr/>
        </p:nvSpPr>
        <p:spPr>
          <a:xfrm>
            <a:off x="8100392" y="155679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ál 51"/>
          <p:cNvSpPr/>
          <p:nvPr/>
        </p:nvSpPr>
        <p:spPr>
          <a:xfrm>
            <a:off x="4860032" y="58773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4860032" y="594928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Možné kombinovat se SLIM pračkou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4" name="Ovál 53"/>
          <p:cNvSpPr/>
          <p:nvPr/>
        </p:nvSpPr>
        <p:spPr>
          <a:xfrm>
            <a:off x="4067944" y="5877272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TextovéPole 54"/>
          <p:cNvSpPr txBox="1"/>
          <p:nvPr/>
        </p:nvSpPr>
        <p:spPr>
          <a:xfrm>
            <a:off x="4067944" y="6021288"/>
            <a:ext cx="716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SLIM</a:t>
            </a:r>
          </a:p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sz="10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89</Words>
  <Application>Microsoft Office PowerPoint</Application>
  <PresentationFormat>Předvádění na obrazovce (4:3)</PresentationFormat>
  <Paragraphs>70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144</cp:revision>
  <cp:lastPrinted>2016-05-05T10:40:20Z</cp:lastPrinted>
  <dcterms:created xsi:type="dcterms:W3CDTF">2015-07-16T11:02:07Z</dcterms:created>
  <dcterms:modified xsi:type="dcterms:W3CDTF">2020-05-20T15:06:10Z</dcterms:modified>
</cp:coreProperties>
</file>