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800" y="-5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9734" y="46465"/>
            <a:ext cx="9036496" cy="106384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CI 3E7L0W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myčka nádobí </a:t>
            </a:r>
            <a:r>
              <a:rPr lang="cs-CZ" altLang="cs-CZ" sz="1400" dirty="0" err="1">
                <a:latin typeface="Arial" charset="0"/>
              </a:rPr>
              <a:t>Rapidò</a:t>
            </a:r>
            <a:r>
              <a:rPr lang="cs-CZ" altLang="cs-CZ" sz="1400" dirty="0">
                <a:latin typeface="Arial" charset="0"/>
              </a:rPr>
              <a:t> plně integrovaná 60 cm MAXI TUB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5 programů, 13 sad nádobí, 10,9 l, 47 dB(A), 2 koše,</a:t>
            </a:r>
            <a:r>
              <a:rPr lang="cs-CZ" altLang="cs-CZ" sz="1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1200" dirty="0">
                <a:latin typeface="Arial" charset="0"/>
              </a:rPr>
              <a:t>WIFI+BLE, </a:t>
            </a:r>
            <a:r>
              <a:rPr lang="cs-CZ" altLang="cs-CZ" sz="1200" dirty="0" err="1">
                <a:latin typeface="Arial" charset="0"/>
              </a:rPr>
              <a:t>hOn</a:t>
            </a:r>
            <a:r>
              <a:rPr lang="cs-CZ" altLang="cs-CZ" sz="1200" dirty="0">
                <a:latin typeface="Arial" charset="0"/>
              </a:rPr>
              <a:t> aplikace, Invertorový motor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47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9583" y="1182540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0,93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	10,9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3:54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5 programů mytí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Rychlý 49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‘ 60°C – program určený k mytí a sušení za 49 minut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Univerzální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60 °C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Vhodné pro každodenní lehce znečištěné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Eco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45 °C - účinnější program z hlediska kombinované spotřeby energie a vody pro běžně znečištěné nádobí.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Intenzivní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 75 °C - Pro silně znečištěné pánve a další předměty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Předmytí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 - Krátké </a:t>
            </a:r>
            <a:r>
              <a:rPr lang="cs-CZ" alt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předmytí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 pro nádobí používané během dne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Odložený start 3-6-9h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Ukazatelé nedostatku soli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Konektivita - ovládání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solidFill>
                  <a:srgbClr val="202124"/>
                </a:solidFill>
                <a:latin typeface="arial" panose="020B0604020202020204" pitchFamily="34" charset="0"/>
              </a:rPr>
              <a:t>-</a:t>
            </a:r>
            <a:r>
              <a:rPr lang="cs-CZ" sz="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Snap&amp;Wash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Stačí vyfotit košíky - automatická detekce množství, typu, materiálu a polohy vašeho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MAXI Tub </a:t>
            </a:r>
            <a:r>
              <a:rPr lang="cs-CZ" sz="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maximální prostor pro kuchyňské náčiní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Maxi </a:t>
            </a:r>
            <a:r>
              <a:rPr lang="cs-CZ" sz="8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Ladle</a:t>
            </a:r>
            <a:r>
              <a:rPr lang="cs-CZ" sz="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rozšířený prostor na nože v horním koši</a:t>
            </a:r>
            <a:endParaRPr lang="cs-CZ" sz="8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vany: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motor (BLDC) – tichý a efektivní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2 koše + 1 košík na příbory v dolním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Polohování horního 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Fixní dekorační deska, Výkyvné panty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053336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975" y="1040354"/>
            <a:ext cx="648000" cy="648000"/>
          </a:xfrm>
          <a:prstGeom prst="rect">
            <a:avLst/>
          </a:prstGeom>
        </p:spPr>
      </p:pic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826115" y="126236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programů mytí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Ovál 66"/>
          <p:cNvSpPr/>
          <p:nvPr/>
        </p:nvSpPr>
        <p:spPr>
          <a:xfrm>
            <a:off x="4896076" y="186655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4814337" y="207686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start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6340021" y="1199440"/>
            <a:ext cx="53251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10,9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9D9C9962-3673-48B6-8E7C-0E0E14A34D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38" t="-4470" r="-11942" b="-12291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1450C28B-B575-412E-AE8C-C0F1000C2F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988" y="1886139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3" name="Obdélník 42">
            <a:extLst>
              <a:ext uri="{FF2B5EF4-FFF2-40B4-BE49-F238E27FC236}">
                <a16:creationId xmlns:a16="http://schemas.microsoft.com/office/drawing/2014/main" id="{440D12F5-126B-4319-B423-C0B7E900AF72}"/>
              </a:ext>
            </a:extLst>
          </p:cNvPr>
          <p:cNvSpPr/>
          <p:nvPr/>
        </p:nvSpPr>
        <p:spPr>
          <a:xfrm>
            <a:off x="5901171" y="5071723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32901586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dirty="0">
                <a:effectLst/>
              </a:rPr>
              <a:t>8059019049830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integrovaná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818 x 597 x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896 x 640 x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34</a:t>
            </a:r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BE279A68-4266-4501-A4F9-D4E2F23F85B6}"/>
              </a:ext>
            </a:extLst>
          </p:cNvPr>
          <p:cNvSpPr/>
          <p:nvPr/>
        </p:nvSpPr>
        <p:spPr>
          <a:xfrm>
            <a:off x="4274100" y="1093505"/>
            <a:ext cx="288032" cy="3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5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A701369-7144-C686-789A-15B5E0C739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9022" y="1866553"/>
            <a:ext cx="1554224" cy="169509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26B85E7-700E-CD27-674A-93DD44B612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5895" y="220713"/>
            <a:ext cx="658732" cy="66372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D1219B7-1A1E-0285-30A6-A48B8AB05D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5643" y="1577049"/>
            <a:ext cx="769640" cy="155778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D1F110E-3FFF-9727-5BB9-2060477961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2068" y="3663408"/>
            <a:ext cx="1266287" cy="107884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12E7188-A5B3-928D-DB39-6ED4474D49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55756" y="3599485"/>
            <a:ext cx="1358203" cy="951723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C12B20D-6744-253C-32A3-695A704D2A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95109" y="2816448"/>
            <a:ext cx="695442" cy="708543"/>
          </a:xfrm>
          <a:prstGeom prst="rect">
            <a:avLst/>
          </a:prstGeom>
        </p:spPr>
      </p:pic>
      <p:sp>
        <p:nvSpPr>
          <p:cNvPr id="16" name="Ovál 15">
            <a:extLst>
              <a:ext uri="{FF2B5EF4-FFF2-40B4-BE49-F238E27FC236}">
                <a16:creationId xmlns:a16="http://schemas.microsoft.com/office/drawing/2014/main" id="{39330F0E-23CA-4A49-0826-73E241100D63}"/>
              </a:ext>
            </a:extLst>
          </p:cNvPr>
          <p:cNvSpPr/>
          <p:nvPr/>
        </p:nvSpPr>
        <p:spPr>
          <a:xfrm>
            <a:off x="4860032" y="2758517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99FBD03-4F10-54C3-39E2-32490C69D1B0}"/>
              </a:ext>
            </a:extLst>
          </p:cNvPr>
          <p:cNvSpPr txBox="1"/>
          <p:nvPr/>
        </p:nvSpPr>
        <p:spPr>
          <a:xfrm>
            <a:off x="4780900" y="296555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předmytí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C4F02999-EBAC-426C-CE61-E2C5539A6A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56496" y="3665644"/>
            <a:ext cx="648963" cy="676677"/>
          </a:xfrm>
          <a:prstGeom prst="rect">
            <a:avLst/>
          </a:prstGeom>
        </p:spPr>
      </p:pic>
      <p:sp>
        <p:nvSpPr>
          <p:cNvPr id="21" name="Ovál 20">
            <a:extLst>
              <a:ext uri="{FF2B5EF4-FFF2-40B4-BE49-F238E27FC236}">
                <a16:creationId xmlns:a16="http://schemas.microsoft.com/office/drawing/2014/main" id="{AC03A1E2-C11C-9684-6893-C551383ED0BC}"/>
              </a:ext>
            </a:extLst>
          </p:cNvPr>
          <p:cNvSpPr/>
          <p:nvPr/>
        </p:nvSpPr>
        <p:spPr>
          <a:xfrm>
            <a:off x="4852860" y="364398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E92AC026-47AF-52E2-4154-A069230AA45A}"/>
              </a:ext>
            </a:extLst>
          </p:cNvPr>
          <p:cNvSpPr txBox="1"/>
          <p:nvPr/>
        </p:nvSpPr>
        <p:spPr>
          <a:xfrm>
            <a:off x="4790958" y="384960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přes aplikaci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D420B937-8757-AAB0-51C2-82113B49378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01965" y="4445575"/>
            <a:ext cx="671195" cy="650888"/>
          </a:xfrm>
          <a:prstGeom prst="rect">
            <a:avLst/>
          </a:prstGeom>
        </p:spPr>
      </p:pic>
      <p:sp>
        <p:nvSpPr>
          <p:cNvPr id="25" name="Ovál 24">
            <a:extLst>
              <a:ext uri="{FF2B5EF4-FFF2-40B4-BE49-F238E27FC236}">
                <a16:creationId xmlns:a16="http://schemas.microsoft.com/office/drawing/2014/main" id="{630D7EDF-8BDF-3542-78B0-4EF4EF1B3014}"/>
              </a:ext>
            </a:extLst>
          </p:cNvPr>
          <p:cNvSpPr/>
          <p:nvPr/>
        </p:nvSpPr>
        <p:spPr>
          <a:xfrm>
            <a:off x="4838368" y="4478299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B264BB88-189D-301E-E326-DCF94AE02A4E}"/>
              </a:ext>
            </a:extLst>
          </p:cNvPr>
          <p:cNvSpPr txBox="1"/>
          <p:nvPr/>
        </p:nvSpPr>
        <p:spPr>
          <a:xfrm>
            <a:off x="4776093" y="466902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Poloviční náplň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EA74D33-ED15-20C7-4FEF-5F1499FBC900}"/>
              </a:ext>
            </a:extLst>
          </p:cNvPr>
          <p:cNvSpPr txBox="1"/>
          <p:nvPr/>
        </p:nvSpPr>
        <p:spPr>
          <a:xfrm>
            <a:off x="4969756" y="3488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9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 Více informací o výrobku naleznete pod tímto QR kódem</a:t>
            </a: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5C1F80AF-C0A4-E9D0-B030-DE8AE7F649A6}"/>
              </a:ext>
            </a:extLst>
          </p:cNvPr>
          <p:cNvSpPr/>
          <p:nvPr/>
        </p:nvSpPr>
        <p:spPr>
          <a:xfrm>
            <a:off x="4073364" y="5237117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C0CEAFE-9D2B-7C70-5398-30F8A755E5A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65277" y="5405713"/>
            <a:ext cx="525335" cy="399551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6E1A916A-4FC1-6ECE-4221-0FFDC0552B49}"/>
              </a:ext>
            </a:extLst>
          </p:cNvPr>
          <p:cNvSpPr/>
          <p:nvPr/>
        </p:nvSpPr>
        <p:spPr>
          <a:xfrm>
            <a:off x="4860032" y="52503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5231387-941B-3CD5-963F-E7101F87B1AF}"/>
              </a:ext>
            </a:extLst>
          </p:cNvPr>
          <p:cNvSpPr txBox="1"/>
          <p:nvPr/>
        </p:nvSpPr>
        <p:spPr>
          <a:xfrm>
            <a:off x="4794915" y="541301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sad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nádobí</a:t>
            </a:r>
            <a:endParaRPr lang="cs-CZ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</TotalTime>
  <Words>391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208</cp:revision>
  <cp:lastPrinted>2016-05-05T10:40:20Z</cp:lastPrinted>
  <dcterms:created xsi:type="dcterms:W3CDTF">2015-07-16T11:02:07Z</dcterms:created>
  <dcterms:modified xsi:type="dcterms:W3CDTF">2023-02-21T12:31:29Z</dcterms:modified>
</cp:coreProperties>
</file>