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GD 410B8-S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ProWash 300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Pára, ProActive Wash, digitální displej, invertorový motor Speed Drive, Smart Spray, Clean Shield,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A-20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2</a:t>
            </a:r>
            <a:r>
              <a:rPr lang="cs-CZ" altLang="cs-CZ" sz="800" b="1" dirty="0" smtClean="0">
                <a:latin typeface="Arial" charset="0"/>
              </a:rPr>
              <a:t>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0,411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69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ProActive </a:t>
            </a:r>
            <a:r>
              <a:rPr lang="cs-CZ" altLang="cs-CZ" sz="800" b="1" dirty="0">
                <a:latin typeface="Arial" charset="0"/>
              </a:rPr>
              <a:t>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- automaticky přizpůsobí účinnost praní objemu a typu náplně pro nejlepší výsledky. </a:t>
            </a:r>
            <a:r>
              <a:rPr lang="cs-CZ" altLang="cs-CZ" sz="800" b="1" dirty="0" smtClean="0">
                <a:latin typeface="Arial" charset="0"/>
              </a:rPr>
              <a:t>Dokonalé smísení vody </a:t>
            </a:r>
            <a:r>
              <a:rPr lang="cs-CZ" altLang="cs-CZ" sz="800" b="1" dirty="0">
                <a:latin typeface="Arial" charset="0"/>
              </a:rPr>
              <a:t>a pracího </a:t>
            </a:r>
            <a:r>
              <a:rPr lang="cs-CZ" altLang="cs-CZ" sz="800" b="1" dirty="0" smtClean="0">
                <a:latin typeface="Arial" charset="0"/>
              </a:rPr>
              <a:t>prostředku umožňuje prát již při </a:t>
            </a:r>
            <a:r>
              <a:rPr lang="cs-CZ" altLang="cs-CZ" sz="800" b="1" dirty="0">
                <a:latin typeface="Arial" charset="0"/>
              </a:rPr>
              <a:t>teplotě 30 °C </a:t>
            </a:r>
            <a:r>
              <a:rPr lang="cs-CZ" altLang="cs-CZ" sz="800" b="1" dirty="0" smtClean="0">
                <a:latin typeface="Arial" charset="0"/>
              </a:rPr>
              <a:t>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Clean Shield – antibakteriální ošetření těsnění dvířek pro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Osvěžení párou - odstranění zápachu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Hygienický Plus 59 min -  kombinuje působení páry s účinným mácháním a delší dobou praní </a:t>
            </a:r>
            <a:r>
              <a:rPr lang="cs-CZ" altLang="cs-CZ" sz="800" b="1" dirty="0">
                <a:latin typeface="Arial" charset="0"/>
              </a:rPr>
              <a:t>s teplotou 60 °</a:t>
            </a:r>
            <a:r>
              <a:rPr lang="cs-CZ" altLang="cs-CZ" sz="800" b="1" dirty="0" smtClean="0">
                <a:latin typeface="Arial" charset="0"/>
              </a:rPr>
              <a:t>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</a:t>
            </a:r>
            <a:r>
              <a:rPr lang="cs-CZ" altLang="cs-CZ" sz="800" b="1" dirty="0">
                <a:latin typeface="Arial" charset="0"/>
              </a:rPr>
              <a:t>spotřeba je o 2</a:t>
            </a:r>
            <a:r>
              <a:rPr lang="cs-CZ" altLang="cs-CZ" sz="800" b="1" dirty="0" smtClean="0">
                <a:latin typeface="Arial" charset="0"/>
              </a:rPr>
              <a:t>0 % nižší než ve třídě A</a:t>
            </a:r>
          </a:p>
          <a:p>
            <a:pPr>
              <a:spcBef>
                <a:spcPct val="0"/>
              </a:spcBef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</a:t>
            </a:r>
            <a:r>
              <a:rPr lang="cs-CZ" altLang="cs-CZ" sz="800" dirty="0" smtClean="0">
                <a:latin typeface="Arial" charset="0"/>
              </a:rPr>
              <a:t>°, Bílé, Smart Wash, Džíny, Syntetika a barevné, Čištění bubnu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Máchání, Odčerpání </a:t>
            </a:r>
            <a:r>
              <a:rPr lang="cs-CZ" altLang="cs-CZ" sz="800" dirty="0">
                <a:latin typeface="Arial" charset="0"/>
              </a:rPr>
              <a:t>+ Odstřeďování</a:t>
            </a:r>
            <a:r>
              <a:rPr lang="cs-CZ" altLang="cs-CZ" sz="800" dirty="0" smtClean="0">
                <a:latin typeface="Arial" charset="0"/>
              </a:rPr>
              <a:t>,  Speciální 39 min, Rychlý, </a:t>
            </a:r>
            <a:r>
              <a:rPr lang="cs-CZ" altLang="cs-CZ" sz="800" b="1" dirty="0" smtClean="0">
                <a:latin typeface="Arial" charset="0"/>
              </a:rPr>
              <a:t>Osvěžení párou</a:t>
            </a:r>
            <a:r>
              <a:rPr lang="cs-CZ" altLang="cs-CZ" sz="800" dirty="0" smtClean="0">
                <a:latin typeface="Arial" charset="0"/>
              </a:rPr>
              <a:t>, 20 °C Studené praní, </a:t>
            </a:r>
            <a:r>
              <a:rPr lang="cs-CZ" altLang="cs-CZ" sz="800" dirty="0">
                <a:latin typeface="Arial" charset="0"/>
              </a:rPr>
              <a:t>Ruční praní,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Nastavení </a:t>
            </a:r>
            <a:r>
              <a:rPr lang="cs-CZ" altLang="cs-CZ" sz="800" dirty="0">
                <a:latin typeface="Arial" charset="0"/>
              </a:rPr>
              <a:t>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</a:t>
            </a:r>
            <a:r>
              <a:rPr lang="cs-CZ" altLang="cs-CZ" sz="800" dirty="0" smtClean="0">
                <a:latin typeface="Arial" charset="0"/>
              </a:rPr>
              <a:t>, Odložený </a:t>
            </a:r>
            <a:r>
              <a:rPr lang="cs-CZ" altLang="cs-CZ" sz="800" dirty="0">
                <a:latin typeface="Arial" charset="0"/>
              </a:rPr>
              <a:t>start až 24 hod</a:t>
            </a:r>
            <a:r>
              <a:rPr lang="cs-CZ" altLang="cs-CZ" sz="800" dirty="0" smtClean="0">
                <a:latin typeface="Arial" charset="0"/>
              </a:rPr>
              <a:t>, Poloviční náplň, Intenzivní, Snadné žehlení, Noční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Extra máchání,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Digitální displej s tlačítky (číselný bez textu);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61 l; 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1891334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2740291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Osvěžení párou pro odstranění zápachu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31020650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8059019108735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600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548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058793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357485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052736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1903619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3532539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2693015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8" y="4389210"/>
            <a:ext cx="720000" cy="720000"/>
          </a:xfrm>
          <a:prstGeom prst="rect">
            <a:avLst/>
          </a:prstGeom>
        </p:spPr>
      </p:pic>
      <p:sp>
        <p:nvSpPr>
          <p:cNvPr id="36" name="TextovéPole 35"/>
          <p:cNvSpPr txBox="1"/>
          <p:nvPr/>
        </p:nvSpPr>
        <p:spPr>
          <a:xfrm>
            <a:off x="4868100" y="4346473"/>
            <a:ext cx="748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5365405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913965" y="5356465"/>
            <a:ext cx="7487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Clean Shield – antibakteriální ošetření těsnění dvířek</a:t>
            </a:r>
            <a:endParaRPr lang="cs-CZ" sz="8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6951" r="18500" b="6951"/>
          <a:stretch/>
        </p:blipFill>
        <p:spPr>
          <a:xfrm>
            <a:off x="5824374" y="2599809"/>
            <a:ext cx="1556044" cy="223852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19834" y="892825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176" y="2190243"/>
            <a:ext cx="1271046" cy="25420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</TotalTime>
  <Words>99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229</cp:revision>
  <cp:lastPrinted>2016-05-05T10:40:20Z</cp:lastPrinted>
  <dcterms:created xsi:type="dcterms:W3CDTF">2015-07-16T11:02:07Z</dcterms:created>
  <dcterms:modified xsi:type="dcterms:W3CDTF">2025-08-05T14:45:21Z</dcterms:modified>
</cp:coreProperties>
</file>