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BWR 385SBL6-S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se sušičkou ProWash</a:t>
            </a:r>
            <a:r>
              <a:rPr lang="cs-CZ" altLang="cs-CZ" sz="1400" dirty="0">
                <a:latin typeface="Arial" charset="0"/>
              </a:rPr>
              <a:t>&amp;Dry 5</a:t>
            </a:r>
            <a:r>
              <a:rPr lang="cs-CZ" altLang="cs-CZ" sz="1400" dirty="0" smtClean="0">
                <a:latin typeface="Arial" charset="0"/>
              </a:rPr>
              <a:t>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pára, dotykový displej s CZ, invertorový motor Speed Drive,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Smart Spray, Clean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Shield,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A-10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Hlavní </a:t>
            </a:r>
            <a:r>
              <a:rPr lang="cs-CZ" altLang="cs-CZ" sz="800" b="1" dirty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 sušení / praní	</a:t>
            </a:r>
            <a:r>
              <a:rPr lang="cs-CZ" altLang="cs-CZ" sz="800" dirty="0" smtClean="0">
                <a:latin typeface="Arial" charset="0"/>
              </a:rPr>
              <a:t>E/A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</a:t>
            </a:r>
            <a:r>
              <a:rPr lang="cs-CZ" altLang="cs-CZ" sz="800" b="1" dirty="0" smtClean="0">
                <a:latin typeface="Arial" charset="0"/>
              </a:rPr>
              <a:t>účinnosti praní: </a:t>
            </a:r>
            <a:r>
              <a:rPr lang="cs-CZ" altLang="cs-CZ" sz="800" b="1" dirty="0">
                <a:latin typeface="Arial" charset="0"/>
              </a:rPr>
              <a:t>o </a:t>
            </a:r>
            <a:r>
              <a:rPr lang="cs-CZ" altLang="cs-CZ" sz="800" b="1" dirty="0" smtClean="0">
                <a:latin typeface="Arial" charset="0"/>
              </a:rPr>
              <a:t>10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sušení / praní (kg)		</a:t>
            </a:r>
            <a:r>
              <a:rPr lang="cs-CZ" altLang="cs-CZ" sz="800" dirty="0" smtClean="0">
                <a:latin typeface="Arial" charset="0"/>
              </a:rPr>
              <a:t>5/8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 cyklus (kWh) 	</a:t>
            </a:r>
            <a:r>
              <a:rPr lang="cs-CZ" altLang="cs-CZ" sz="800" dirty="0" smtClean="0">
                <a:latin typeface="Arial" charset="0"/>
              </a:rPr>
              <a:t>2,880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100 cyklů (kWh) 	</a:t>
            </a:r>
            <a:r>
              <a:rPr lang="cs-CZ" altLang="cs-CZ" sz="800" dirty="0" smtClean="0">
                <a:latin typeface="Arial" charset="0"/>
              </a:rPr>
              <a:t>288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při praní na 1 cyklus Eco 40-60 (kWh) 	</a:t>
            </a:r>
            <a:r>
              <a:rPr lang="cs-CZ" altLang="cs-CZ" sz="800" dirty="0" smtClean="0">
                <a:latin typeface="Arial" charset="0"/>
              </a:rPr>
              <a:t>0,425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na 100 cyklů Eco 40-60 (kWh)	</a:t>
            </a:r>
            <a:r>
              <a:rPr lang="cs-CZ" altLang="cs-CZ" sz="800" dirty="0" smtClean="0">
                <a:latin typeface="Arial" charset="0"/>
              </a:rPr>
              <a:t>42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+ sušení na 1 cyklus (l) 	</a:t>
            </a:r>
            <a:r>
              <a:rPr lang="cs-CZ" altLang="cs-CZ" sz="800" dirty="0" smtClean="0">
                <a:latin typeface="Arial" charset="0"/>
              </a:rPr>
              <a:t>62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na 1 cyklus Eco 40-60 (l) 	</a:t>
            </a:r>
            <a:r>
              <a:rPr lang="cs-CZ" altLang="cs-CZ" sz="800" dirty="0" smtClean="0">
                <a:latin typeface="Arial" charset="0"/>
              </a:rPr>
              <a:t>40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1251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praní + sušení (h:min)		</a:t>
            </a:r>
            <a:r>
              <a:rPr lang="cs-CZ" altLang="cs-CZ" sz="800" dirty="0" smtClean="0">
                <a:latin typeface="Arial" charset="0"/>
              </a:rPr>
              <a:t>8:00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praní Eco 40-60 (h:min)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Wifi + Bluetooth připojení -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Alexa a Google (pouze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ProActive Wash – speciální recirkulace vody přes 108 extra otvorů uvnitř bubnu zajišťuje rovnoměrnou, rychlou a účinnou fázi máchání i při rychlých cyklech. </a:t>
            </a:r>
            <a:r>
              <a:rPr lang="cs-CZ" altLang="cs-CZ" sz="800" i="1" dirty="0">
                <a:latin typeface="Arial" charset="0"/>
              </a:rPr>
              <a:t>** certifikováno Innovhub S-ISSI-2402241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Smart Spray – dvojité ostřikování skla dvířek na konci cyklu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Clean Shield – antibakteriální ošetření těsnění dvířek pro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Program Hygienický Plus 59 min -  kombinuje působení páry s účinným mácháním a delší dobou praní s teplotou 60 °C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Energetická spotřeba praní </a:t>
            </a:r>
            <a:r>
              <a:rPr lang="cs-CZ" altLang="cs-CZ" sz="800" b="1" dirty="0">
                <a:latin typeface="Arial" charset="0"/>
              </a:rPr>
              <a:t>je o </a:t>
            </a:r>
            <a:r>
              <a:rPr lang="cs-CZ" altLang="cs-CZ" sz="800" b="1" dirty="0" smtClean="0">
                <a:latin typeface="Arial" charset="0"/>
              </a:rPr>
              <a:t>10 % nižší než ve třídě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60°, </a:t>
            </a:r>
            <a:r>
              <a:rPr lang="cs-CZ" altLang="cs-CZ" sz="800" dirty="0" smtClean="0">
                <a:latin typeface="Arial" charset="0"/>
              </a:rPr>
              <a:t>Speciální 39 min, Rychlý, 20 °C Studené praní, </a:t>
            </a:r>
            <a:r>
              <a:rPr lang="cs-CZ" altLang="cs-CZ" sz="800" b="1" dirty="0" smtClean="0">
                <a:latin typeface="Arial" charset="0"/>
              </a:rPr>
              <a:t>Dezinfekční (parní)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Jemné, Máchání, </a:t>
            </a:r>
            <a:r>
              <a:rPr lang="cs-CZ" altLang="cs-CZ" sz="800" dirty="0">
                <a:latin typeface="Arial" charset="0"/>
              </a:rPr>
              <a:t>Odčerpání + Odstřeďování, </a:t>
            </a:r>
            <a:r>
              <a:rPr lang="cs-CZ" altLang="cs-CZ" sz="800" dirty="0" smtClean="0">
                <a:latin typeface="Arial" charset="0"/>
              </a:rPr>
              <a:t>Čištění bubnu, Sušení vlny, Ruční praní, Syntetika a barevné, Vysoká teplota (sušení bavlny), Bílé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Nastavení 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</a:t>
            </a:r>
            <a:r>
              <a:rPr lang="cs-CZ" altLang="cs-CZ" sz="800" dirty="0" smtClean="0">
                <a:latin typeface="Arial" charset="0"/>
              </a:rPr>
              <a:t>, Sušení, Intenzivní, Poloviční náplň, Předpírka, Extra máchání, Zablokování tlačítek, Nastavení jazyka a zvuku, Wifi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LCD displej v CZ i SK;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Materiál bubnu Nerez/ vany 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2592237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3369266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Dezinfekční s párou pro odstranění pylů a alergenů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1183" y="4631459"/>
            <a:ext cx="33123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31020742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8059019112305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520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celková 		hloubka včetně dvířek a 		přípojky na vodu, (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460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mm 		hloubka bez připojení na 		vodu a dvířek)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Hmotnost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výrobku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878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649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59965" y="5056289"/>
            <a:ext cx="74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Textový LCD displej v CZ i SK</a:t>
            </a:r>
            <a:endParaRPr lang="cs-CZ" sz="800" dirty="0"/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75969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427575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13846" y="1081973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89971" y="1114069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580112" y="1891253"/>
            <a:ext cx="3595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praní je o 10 %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753639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2604522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803" y="3429080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4233442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056289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13" y="5943881"/>
            <a:ext cx="720000" cy="720000"/>
          </a:xfrm>
          <a:prstGeom prst="rect">
            <a:avLst/>
          </a:prstGeom>
        </p:spPr>
      </p:pic>
      <p:sp>
        <p:nvSpPr>
          <p:cNvPr id="31" name="TextovéPole 30"/>
          <p:cNvSpPr txBox="1"/>
          <p:nvPr/>
        </p:nvSpPr>
        <p:spPr>
          <a:xfrm>
            <a:off x="4868095" y="5901144"/>
            <a:ext cx="7487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Spray -dvojité ostřikování skla dvířek na konci cyklu</a:t>
            </a:r>
            <a:endParaRPr lang="cs-CZ" sz="8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9051" r="20601" b="8001"/>
          <a:stretch/>
        </p:blipFill>
        <p:spPr>
          <a:xfrm>
            <a:off x="5809873" y="2654768"/>
            <a:ext cx="1426220" cy="197669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37163" y="948827"/>
            <a:ext cx="706388" cy="6926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356" y="2161490"/>
            <a:ext cx="1219613" cy="24392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2011</TotalTime>
  <Words>118</Words>
  <Application>Microsoft Office PowerPoint</Application>
  <PresentationFormat>Předvádění na obrazovce (4:3)</PresentationFormat>
  <Paragraphs>67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208</cp:revision>
  <cp:lastPrinted>2016-05-05T10:40:20Z</cp:lastPrinted>
  <dcterms:created xsi:type="dcterms:W3CDTF">2015-07-16T11:02:07Z</dcterms:created>
  <dcterms:modified xsi:type="dcterms:W3CDTF">2025-08-05T09:03:49Z</dcterms:modified>
</cp:coreProperties>
</file>