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XIB 6B2D3FB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600" dirty="0">
                <a:latin typeface="Arial" charset="0"/>
              </a:rPr>
              <a:t>Vestavná myčka nádobí </a:t>
            </a:r>
            <a:r>
              <a:rPr lang="cs-CZ" altLang="cs-CZ" sz="1600" dirty="0" err="1">
                <a:latin typeface="Arial" charset="0"/>
              </a:rPr>
              <a:t>Washlens</a:t>
            </a:r>
            <a:r>
              <a:rPr lang="cs-CZ" altLang="cs-CZ" sz="1600">
                <a:latin typeface="Arial" charset="0"/>
              </a:rPr>
              <a:t> Series</a:t>
            </a:r>
            <a:r>
              <a:rPr lang="cs-CZ" altLang="cs-CZ" sz="1600" dirty="0">
                <a:latin typeface="Arial" charset="0"/>
              </a:rPr>
              <a:t> 4 – šíře 60 cm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Připojení přes Wi-Fi + BLE, digitální displej, 16 sad nádobí, 10,5 l, 42 dB(A), 3 koše </a:t>
            </a:r>
            <a:endParaRPr lang="cs-CZ" altLang="cs-CZ" sz="14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21507" y="980728"/>
            <a:ext cx="3946438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 	0,66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	66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(l)	10,5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</a:t>
            </a:r>
            <a:r>
              <a:rPr lang="cs-CZ" altLang="cs-CZ" sz="800" dirty="0" err="1">
                <a:latin typeface="Arial" charset="0"/>
              </a:rPr>
              <a:t>h:min</a:t>
            </a:r>
            <a:r>
              <a:rPr lang="cs-CZ" altLang="cs-CZ" sz="800" dirty="0">
                <a:latin typeface="Arial" charset="0"/>
              </a:rPr>
              <a:t>)		3:45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42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B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Konektivita – možnost připojení přes Wi-Fi + BLE a ovládání myčky přes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9 programů základních + 20 Wi-Fi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45°C, </a:t>
            </a:r>
            <a:r>
              <a:rPr lang="cs-CZ" altLang="cs-CZ" sz="800" dirty="0" err="1">
                <a:latin typeface="Arial" charset="0"/>
              </a:rPr>
              <a:t>Steam</a:t>
            </a:r>
            <a:r>
              <a:rPr lang="cs-CZ" altLang="cs-CZ" sz="800" dirty="0">
                <a:latin typeface="Arial" charset="0"/>
              </a:rPr>
              <a:t> Plus (intenzivní) 75°C, Ultra Silence (noční) 55°C, </a:t>
            </a:r>
            <a:r>
              <a:rPr lang="cs-CZ" altLang="cs-CZ" sz="800" b="1" dirty="0">
                <a:latin typeface="Arial" charset="0"/>
              </a:rPr>
              <a:t>Univerzální (Automatický) </a:t>
            </a:r>
            <a:r>
              <a:rPr lang="cs-CZ" altLang="cs-CZ" sz="800" dirty="0">
                <a:latin typeface="Arial" charset="0"/>
              </a:rPr>
              <a:t>50°-60°C</a:t>
            </a:r>
            <a:r>
              <a:rPr lang="cs-CZ" altLang="cs-CZ" sz="800" b="1" dirty="0">
                <a:latin typeface="Arial" charset="0"/>
              </a:rPr>
              <a:t>, Auto Sensor (Automatický) </a:t>
            </a:r>
            <a:r>
              <a:rPr lang="cs-CZ" altLang="cs-CZ" sz="800" dirty="0">
                <a:latin typeface="Arial" charset="0"/>
              </a:rPr>
              <a:t>45°-55°C, Sklo 45°C, Rychlý 39 min 60°C, Rychlý 29 min 50°C, </a:t>
            </a:r>
            <a:r>
              <a:rPr lang="cs-CZ" altLang="cs-CZ" sz="800" dirty="0" err="1">
                <a:latin typeface="Arial" charset="0"/>
              </a:rPr>
              <a:t>Předmytí</a:t>
            </a:r>
            <a:r>
              <a:rPr lang="cs-CZ" altLang="cs-CZ" sz="800" dirty="0">
                <a:latin typeface="Arial" charset="0"/>
              </a:rPr>
              <a:t> 5 min </a:t>
            </a:r>
            <a:r>
              <a:rPr lang="cs-CZ" altLang="cs-CZ" sz="800" b="1" dirty="0">
                <a:latin typeface="Arial" charset="0"/>
              </a:rPr>
              <a:t>+ Wi-Fi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až 24 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Ukazatel nedostatku soli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Automatická detekce </a:t>
            </a:r>
            <a:r>
              <a:rPr lang="cs-CZ" altLang="cs-CZ" sz="800" dirty="0">
                <a:latin typeface="Arial" charset="0"/>
              </a:rPr>
              <a:t>množství nádobí a úrovně zašpinění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Automatické otevření </a:t>
            </a:r>
            <a:r>
              <a:rPr lang="cs-CZ" altLang="cs-CZ" sz="800" dirty="0">
                <a:latin typeface="Arial" charset="0"/>
              </a:rPr>
              <a:t>dveří na konci programu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Digitální displej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Antibakteriální samočistící trojitý systém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Antibakteriální filtr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3 koše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Možnost polohování horního koše; Sklopitelné držáky talířů ve spodním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Invertorový (BLDC</a:t>
            </a:r>
            <a:r>
              <a:rPr lang="cs-CZ" altLang="cs-CZ" sz="800">
                <a:latin typeface="Arial" charset="0"/>
              </a:rPr>
              <a:t>) motor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Bezpečnost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Ochrana proti přetečení </a:t>
            </a:r>
            <a:r>
              <a:rPr lang="cs-CZ" altLang="cs-CZ" sz="800" dirty="0" err="1">
                <a:latin typeface="Arial" charset="0"/>
              </a:rPr>
              <a:t>Aquastop</a:t>
            </a: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32901498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8059019025285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820 × 598 × 550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36,9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</a:t>
            </a:r>
            <a:r>
              <a:rPr lang="cs-CZ" altLang="cs-CZ" sz="800" dirty="0">
                <a:latin typeface="Arial" panose="020B0604020202020204" pitchFamily="34" charset="0"/>
              </a:rPr>
              <a:t>896 × 640 × 676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39,5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C2333B48-2825-415A-B9B4-8017BD250245}"/>
              </a:ext>
            </a:extLst>
          </p:cNvPr>
          <p:cNvSpPr txBox="1"/>
          <p:nvPr/>
        </p:nvSpPr>
        <p:spPr>
          <a:xfrm>
            <a:off x="4614767" y="1144989"/>
            <a:ext cx="9939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 ovládání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44084" y="2013952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sad nádobí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72922" y="2566401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programu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BC9EE0D1-DA8F-42F6-97BC-3220B6B2C80E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249D11F0-1794-4738-8CC9-79894EB93A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335" y="2583507"/>
            <a:ext cx="537151" cy="550564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4FE31310-A7C8-428D-97F4-0A40369492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6140" y="1834983"/>
            <a:ext cx="528627" cy="520737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AA445DE0-0264-4052-8990-8C8D45AB35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9735" y="3372302"/>
            <a:ext cx="673723" cy="657272"/>
          </a:xfrm>
          <a:prstGeom prst="rect">
            <a:avLst/>
          </a:prstGeom>
        </p:spPr>
      </p:pic>
      <p:pic>
        <p:nvPicPr>
          <p:cNvPr id="24" name="Obrázek 23">
            <a:extLst>
              <a:ext uri="{FF2B5EF4-FFF2-40B4-BE49-F238E27FC236}">
                <a16:creationId xmlns:a16="http://schemas.microsoft.com/office/drawing/2014/main" id="{9E7F5457-2611-471F-9A2C-B4EB13EA6E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2414" y="1117082"/>
            <a:ext cx="561768" cy="553843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48A7AE9A-423A-41A5-B327-10A59B8A7EFD}"/>
              </a:ext>
            </a:extLst>
          </p:cNvPr>
          <p:cNvSpPr txBox="1"/>
          <p:nvPr/>
        </p:nvSpPr>
        <p:spPr>
          <a:xfrm>
            <a:off x="4682998" y="3531661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Odložený start</a:t>
            </a:r>
            <a:b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až 24 hod</a:t>
            </a:r>
          </a:p>
        </p:txBody>
      </p:sp>
      <p:pic>
        <p:nvPicPr>
          <p:cNvPr id="31" name="Obrázek 30">
            <a:extLst>
              <a:ext uri="{FF2B5EF4-FFF2-40B4-BE49-F238E27FC236}">
                <a16:creationId xmlns:a16="http://schemas.microsoft.com/office/drawing/2014/main" id="{F8052148-B050-4525-8B24-DAE9783BBD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61534" y="4150653"/>
            <a:ext cx="397861" cy="600980"/>
          </a:xfrm>
          <a:prstGeom prst="rect">
            <a:avLst/>
          </a:prstGeom>
        </p:spPr>
      </p:pic>
      <p:sp>
        <p:nvSpPr>
          <p:cNvPr id="41" name="TextovéPole 40">
            <a:extLst>
              <a:ext uri="{FF2B5EF4-FFF2-40B4-BE49-F238E27FC236}">
                <a16:creationId xmlns:a16="http://schemas.microsoft.com/office/drawing/2014/main" id="{193197A2-81B9-461D-B455-C19ADA02FEC9}"/>
              </a:ext>
            </a:extLst>
          </p:cNvPr>
          <p:cNvSpPr txBox="1"/>
          <p:nvPr/>
        </p:nvSpPr>
        <p:spPr>
          <a:xfrm>
            <a:off x="4665581" y="4277513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koš součástí výbavy</a:t>
            </a:r>
          </a:p>
        </p:txBody>
      </p:sp>
      <p:pic>
        <p:nvPicPr>
          <p:cNvPr id="43" name="Obrázek 42">
            <a:extLst>
              <a:ext uri="{FF2B5EF4-FFF2-40B4-BE49-F238E27FC236}">
                <a16:creationId xmlns:a16="http://schemas.microsoft.com/office/drawing/2014/main" id="{F446ABB3-E5A1-4A5D-B673-FAC13FBE97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11781" y="2383361"/>
            <a:ext cx="1273942" cy="2553662"/>
          </a:xfrm>
          <a:prstGeom prst="rect">
            <a:avLst/>
          </a:prstGeom>
        </p:spPr>
      </p:pic>
      <p:pic>
        <p:nvPicPr>
          <p:cNvPr id="45" name="Obrázek 44">
            <a:extLst>
              <a:ext uri="{FF2B5EF4-FFF2-40B4-BE49-F238E27FC236}">
                <a16:creationId xmlns:a16="http://schemas.microsoft.com/office/drawing/2014/main" id="{8DD09669-783F-4A5E-8044-44287BA72F9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8926"/>
          <a:stretch/>
        </p:blipFill>
        <p:spPr>
          <a:xfrm>
            <a:off x="7942374" y="268218"/>
            <a:ext cx="723900" cy="746031"/>
          </a:xfrm>
          <a:prstGeom prst="rect">
            <a:avLst/>
          </a:prstGeom>
        </p:spPr>
      </p:pic>
      <p:pic>
        <p:nvPicPr>
          <p:cNvPr id="47" name="Obrázek 46">
            <a:extLst>
              <a:ext uri="{FF2B5EF4-FFF2-40B4-BE49-F238E27FC236}">
                <a16:creationId xmlns:a16="http://schemas.microsoft.com/office/drawing/2014/main" id="{F0CF3140-0000-491D-9A1F-77B1386F1B2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61177" y="1245429"/>
            <a:ext cx="1844418" cy="2220582"/>
          </a:xfrm>
          <a:prstGeom prst="rect">
            <a:avLst/>
          </a:prstGeom>
        </p:spPr>
      </p:pic>
      <p:pic>
        <p:nvPicPr>
          <p:cNvPr id="49" name="Obrázek 48">
            <a:extLst>
              <a:ext uri="{FF2B5EF4-FFF2-40B4-BE49-F238E27FC236}">
                <a16:creationId xmlns:a16="http://schemas.microsoft.com/office/drawing/2014/main" id="{4EA70A31-F13D-408F-91DD-5E6EBB03EC5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58072" y="3601681"/>
            <a:ext cx="1844415" cy="134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3062</TotalTime>
  <Words>391</Words>
  <Application>Microsoft Office PowerPoint</Application>
  <PresentationFormat>Předvádění na obrazovce (4:3)</PresentationFormat>
  <Paragraphs>52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342</cp:revision>
  <cp:lastPrinted>2016-05-31T13:00:02Z</cp:lastPrinted>
  <dcterms:created xsi:type="dcterms:W3CDTF">2015-07-16T11:02:07Z</dcterms:created>
  <dcterms:modified xsi:type="dcterms:W3CDTF">2021-11-15T11:07:51Z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