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114" d="100"/>
          <a:sy n="114" d="100"/>
        </p:scale>
        <p:origin x="1560" y="114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25.07.2023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25.07.2023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25.07.2023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25.07.2023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884" y="17756"/>
            <a:ext cx="8754776" cy="11604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HOC5S747INWFS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Multifunkční trouba s pravým horkým vzduchem </a:t>
            </a:r>
            <a:r>
              <a:rPr 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H-OVEN 500 PLUS </a:t>
            </a:r>
            <a:b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70 l, energetická třída A+, funkce Soft </a:t>
            </a:r>
            <a:r>
              <a:rPr lang="cs-CZ" altLang="cs-CZ" sz="1300" b="0" cap="none" dirty="0" err="1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Close</a:t>
            </a: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, Plně dotykové ovládání, funkce Soft+, </a:t>
            </a:r>
            <a:r>
              <a:rPr lang="cs-CZ" altLang="cs-CZ" sz="1300" b="0" cap="none" dirty="0" err="1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Hydrolytic</a:t>
            </a: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 čištění</a:t>
            </a:r>
            <a:b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300" b="0" cap="none" dirty="0" err="1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Tailor</a:t>
            </a: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cs-CZ" altLang="cs-CZ" sz="1300" b="0" cap="none" dirty="0" err="1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Bake</a:t>
            </a: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, </a:t>
            </a:r>
            <a:r>
              <a:rPr lang="cs-CZ" altLang="cs-CZ" sz="1300" b="0" cap="none" dirty="0" err="1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Gentle</a:t>
            </a: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cs-CZ" altLang="cs-CZ" sz="1300" b="0" cap="none" dirty="0" err="1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cooking</a:t>
            </a:r>
            <a:endParaRPr lang="cs-CZ" altLang="cs-CZ" sz="13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1205220"/>
            <a:ext cx="3786536" cy="509187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Kapacita (l) 			70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Energetická třída			A+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  <a:cs typeface="+mn-cs"/>
              </a:rPr>
              <a:t>Spotř. en. Statický program (kWh) 		0,92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  <a:cs typeface="+mn-cs"/>
              </a:rPr>
              <a:t>Spotř. en. Nucená ventilace (kWh) 		0,68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  <a:cs typeface="+mn-cs"/>
              </a:rPr>
              <a:t>Celkový příkon (W)			2200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</a:rPr>
              <a:t>Programy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9 programů + Wifi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Statický ohřev, Statický ohřev + ventilátor, Gril,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Supergril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Gril + ventilátor, Spodní ohřev, Spodní ohřev + ventilátor, Soft+, Multifunkce (pravý horký vzduch)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Extra funkce: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</a:rPr>
              <a:t>Tailor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</a:rPr>
              <a:t>Bake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</a:rPr>
              <a:t>Gentle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</a:rPr>
              <a:t>cooking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(pokrm zůstane křehký a šťavnatý díky nižší teplotě), Zelenina, Ryby, Maso, Pečivo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Funkce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Konektivita - ovládání přes aplikaci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hOn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Elektronický časovač a minutka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Odložený start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Hydrolytické čištění trouby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Bílý displej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2 bezpečnostní skla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1x Postranní osvětlení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Dotykové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Teleskopické výsuvy (1x)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Soft Close – pomalé dovírání dvířek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err="1">
                <a:solidFill>
                  <a:schemeClr val="tx1"/>
                </a:solidFill>
                <a:latin typeface="Arial" charset="0"/>
                <a:cs typeface="+mn-cs"/>
              </a:rPr>
              <a:t>Chef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 panel – rovnoměrné šíření tepla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Dvojitý gril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Postranní rošty pro vedení plechu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Příslušenství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2x plech (20 mm, 40 mm)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1x rošt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07790" y="1274333"/>
            <a:ext cx="0" cy="504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257092"/>
            <a:ext cx="0" cy="504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Obdélník 34"/>
          <p:cNvSpPr/>
          <p:nvPr/>
        </p:nvSpPr>
        <p:spPr>
          <a:xfrm>
            <a:off x="5840182" y="4909145"/>
            <a:ext cx="31878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33703748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 8059019075426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Černé + nerez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Zapojení		</a:t>
            </a:r>
            <a:r>
              <a:rPr lang="cs-CZ" altLang="cs-CZ" sz="800" dirty="0" err="1">
                <a:latin typeface="Arial" charset="0"/>
              </a:rPr>
              <a:t>Schuko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Plug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	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30,6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32,2</a:t>
            </a:r>
          </a:p>
        </p:txBody>
      </p:sp>
      <p:pic>
        <p:nvPicPr>
          <p:cNvPr id="16" name="Picture 21" descr="Hoover_kolecko-H_red.png">
            <a:extLst>
              <a:ext uri="{FF2B5EF4-FFF2-40B4-BE49-F238E27FC236}">
                <a16:creationId xmlns:a16="http://schemas.microsoft.com/office/drawing/2014/main" id="{EBB8C895-C338-4438-A071-B3850DE9EC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04" y="1584752"/>
            <a:ext cx="720000" cy="720000"/>
          </a:xfrm>
          <a:prstGeom prst="rect">
            <a:avLst/>
          </a:prstGeom>
        </p:spPr>
      </p:pic>
      <p:sp>
        <p:nvSpPr>
          <p:cNvPr id="17" name="TextBox 22">
            <a:extLst>
              <a:ext uri="{FF2B5EF4-FFF2-40B4-BE49-F238E27FC236}">
                <a16:creationId xmlns:a16="http://schemas.microsoft.com/office/drawing/2014/main" id="{810E5158-E696-400E-AFAB-14F6C224142C}"/>
              </a:ext>
            </a:extLst>
          </p:cNvPr>
          <p:cNvSpPr txBox="1"/>
          <p:nvPr/>
        </p:nvSpPr>
        <p:spPr>
          <a:xfrm>
            <a:off x="4884407" y="1642494"/>
            <a:ext cx="76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 Close  pomalé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tiché dovírání dvířek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B085A15-B2F9-4F6A-B6E1-3D6093E2E3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434" y="1578910"/>
            <a:ext cx="720000" cy="720000"/>
          </a:xfrm>
          <a:prstGeom prst="flowChartConnector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D6AD6551-7A73-45D7-8064-F16ED91F99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557" y="2657619"/>
            <a:ext cx="720000" cy="720000"/>
          </a:xfrm>
          <a:prstGeom prst="rect">
            <a:avLst/>
          </a:prstGeom>
        </p:spPr>
      </p:pic>
      <p:pic>
        <p:nvPicPr>
          <p:cNvPr id="20" name="Picture 21" descr="Hoover_kolecko-H_red.png">
            <a:extLst>
              <a:ext uri="{FF2B5EF4-FFF2-40B4-BE49-F238E27FC236}">
                <a16:creationId xmlns:a16="http://schemas.microsoft.com/office/drawing/2014/main" id="{12463D8E-5A25-4507-8B04-5672889CA8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253" y="2649672"/>
            <a:ext cx="720000" cy="720000"/>
          </a:xfrm>
          <a:prstGeom prst="rect">
            <a:avLst/>
          </a:prstGeom>
        </p:spPr>
      </p:pic>
      <p:sp>
        <p:nvSpPr>
          <p:cNvPr id="21" name="TextBox 22">
            <a:extLst>
              <a:ext uri="{FF2B5EF4-FFF2-40B4-BE49-F238E27FC236}">
                <a16:creationId xmlns:a16="http://schemas.microsoft.com/office/drawing/2014/main" id="{8CB537A2-DCCE-4BA3-A521-414FEDFE846C}"/>
              </a:ext>
            </a:extLst>
          </p:cNvPr>
          <p:cNvSpPr txBox="1"/>
          <p:nvPr/>
        </p:nvSpPr>
        <p:spPr>
          <a:xfrm>
            <a:off x="4907386" y="2855783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Energetická třída A +</a:t>
            </a:r>
          </a:p>
        </p:txBody>
      </p:sp>
      <p:pic>
        <p:nvPicPr>
          <p:cNvPr id="23" name="Obrázek 22">
            <a:extLst>
              <a:ext uri="{FF2B5EF4-FFF2-40B4-BE49-F238E27FC236}">
                <a16:creationId xmlns:a16="http://schemas.microsoft.com/office/drawing/2014/main" id="{26726801-FD5A-4001-B394-946BA6F0E0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412" y="3756660"/>
            <a:ext cx="720000" cy="720000"/>
          </a:xfrm>
          <a:prstGeom prst="rect">
            <a:avLst/>
          </a:prstGeom>
        </p:spPr>
      </p:pic>
      <p:pic>
        <p:nvPicPr>
          <p:cNvPr id="24" name="Picture 21" descr="Hoover_kolecko-H_red.png">
            <a:extLst>
              <a:ext uri="{FF2B5EF4-FFF2-40B4-BE49-F238E27FC236}">
                <a16:creationId xmlns:a16="http://schemas.microsoft.com/office/drawing/2014/main" id="{360E0B4C-F817-4259-B568-ADD883D64E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253" y="3759465"/>
            <a:ext cx="720000" cy="720000"/>
          </a:xfrm>
          <a:prstGeom prst="rect">
            <a:avLst/>
          </a:prstGeom>
        </p:spPr>
      </p:pic>
      <p:sp>
        <p:nvSpPr>
          <p:cNvPr id="25" name="TextBox 22">
            <a:extLst>
              <a:ext uri="{FF2B5EF4-FFF2-40B4-BE49-F238E27FC236}">
                <a16:creationId xmlns:a16="http://schemas.microsoft.com/office/drawing/2014/main" id="{6ADE0151-F4FA-4A26-85C7-4429B20C49CD}"/>
              </a:ext>
            </a:extLst>
          </p:cNvPr>
          <p:cNvSpPr txBox="1"/>
          <p:nvPr/>
        </p:nvSpPr>
        <p:spPr>
          <a:xfrm>
            <a:off x="4925253" y="398237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Hydrolytické čištění párou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95E49B6-753C-9F9E-AB59-2102F1AE46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9590" y="1274333"/>
            <a:ext cx="1803259" cy="179741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2921776-D1CC-178B-4A7C-D8349B4AF7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9590" y="3132826"/>
            <a:ext cx="2967934" cy="86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952</TotalTime>
  <Words>301</Words>
  <Application>Microsoft Office PowerPoint</Application>
  <PresentationFormat>Předvádění na obrazovce (4:3)</PresentationFormat>
  <Paragraphs>49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HOC5S747INWFS Multifunkční trouba s pravým horkým vzduchem H-OVEN 500 PLUS  70 l, energetická třída A+, funkce Soft Close, Plně dotykové ovládání, funkce Soft+, Hydrolytic čištění Tailor Bake, Gentle cooking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Michaela Kurková</cp:lastModifiedBy>
  <cp:revision>145</cp:revision>
  <cp:lastPrinted>2016-03-31T14:41:45Z</cp:lastPrinted>
  <dcterms:created xsi:type="dcterms:W3CDTF">2016-03-31T13:54:55Z</dcterms:created>
  <dcterms:modified xsi:type="dcterms:W3CDTF">2023-07-25T09:44:18Z</dcterms:modified>
</cp:coreProperties>
</file>