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CHASD4385EB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chladnička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ovládání,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osvětlení LED žárovkou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90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90/-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0,232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85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-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-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</a:t>
            </a:r>
            <a:r>
              <a:rPr lang="cs-CZ" altLang="cs-CZ" sz="800" dirty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-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</a:t>
            </a:r>
            <a:r>
              <a:rPr lang="cs-CZ" altLang="cs-CZ" sz="800" dirty="0" smtClean="0">
                <a:latin typeface="Arial" charset="0"/>
              </a:rPr>
              <a:t>chladničky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Mechanický termostat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2+1 </a:t>
            </a:r>
            <a:r>
              <a:rPr lang="cs-CZ" altLang="cs-CZ" sz="800" dirty="0" smtClean="0">
                <a:latin typeface="Arial" charset="0"/>
              </a:rPr>
              <a:t>plastové </a:t>
            </a:r>
            <a:r>
              <a:rPr lang="cs-CZ" altLang="cs-CZ" sz="800" dirty="0">
                <a:latin typeface="Arial" charset="0"/>
              </a:rPr>
              <a:t>police </a:t>
            </a: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 výsuvná plastová police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Zásuvka na 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cs-CZ" altLang="cs-CZ" sz="800" dirty="0" smtClean="0">
                <a:latin typeface="Arial" charset="0"/>
              </a:rPr>
              <a:t>LED žárovkou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boku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23914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odmrazování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34005391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8059019066240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475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875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465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21,08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96" t="-10808" r="-10639" b="-12858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9" name="Vývojový diagram: spojnice 38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>
                <a:solidFill>
                  <a:schemeClr val="bg1">
                    <a:lumMod val="50000"/>
                  </a:schemeClr>
                </a:solidFill>
              </a:rPr>
              <a:t>STATICKÉ CHLAZENÍ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879" y="728910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777871" y="800918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85</a:t>
            </a:r>
            <a:endParaRPr lang="cs-CZ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9050" r="12201" b="6950"/>
          <a:stretch/>
        </p:blipFill>
        <p:spPr>
          <a:xfrm>
            <a:off x="6629799" y="3399217"/>
            <a:ext cx="1555373" cy="172819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0" t="9051" r="27951" b="10100"/>
          <a:stretch/>
        </p:blipFill>
        <p:spPr>
          <a:xfrm>
            <a:off x="5803014" y="1281171"/>
            <a:ext cx="1127790" cy="211804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60971" y="530373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264" y="1376910"/>
            <a:ext cx="947320" cy="18946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</TotalTime>
  <Words>37</Words>
  <Application>Microsoft Office PowerPoint</Application>
  <PresentationFormat>Předvádění na obrazovce 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179</cp:revision>
  <cp:lastPrinted>2016-05-31T13:00:02Z</cp:lastPrinted>
  <dcterms:created xsi:type="dcterms:W3CDTF">2015-07-16T11:02:07Z</dcterms:created>
  <dcterms:modified xsi:type="dcterms:W3CDTF">2023-06-07T15:07:43Z</dcterms:modified>
</cp:coreProperties>
</file>