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10.02.2021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emf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emf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HWC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154 EELWN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600" b="0" cap="none" dirty="0" smtClean="0">
                <a:latin typeface="Arial" charset="0"/>
              </a:rPr>
              <a:t>Volně stojící </a:t>
            </a:r>
            <a:r>
              <a:rPr lang="cs-CZ" altLang="cs-CZ" sz="1600" b="0" cap="none" dirty="0">
                <a:latin typeface="Arial" charset="0"/>
              </a:rPr>
              <a:t>vinotéka </a:t>
            </a:r>
            <a:r>
              <a:rPr lang="cs-CZ" altLang="cs-CZ" sz="16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600" b="0" cap="none" dirty="0">
                <a:solidFill>
                  <a:schemeClr val="tx1"/>
                </a:solidFill>
                <a:latin typeface="Arial" charset="0"/>
              </a:rPr>
              <a:t>-WINE 700 PRO</a:t>
            </a:r>
            <a:r>
              <a:rPr lang="cs-CZ" altLang="cs-CZ" sz="1600" b="0" cap="none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cs-CZ" altLang="cs-CZ" sz="1600" b="0" cap="none" dirty="0" smtClean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</a:t>
            </a:r>
            <a:r>
              <a:rPr lang="cs-CZ" altLang="cs-CZ" sz="1400" b="0" cap="none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LED osvětlení, </a:t>
            </a:r>
            <a:r>
              <a:rPr lang="cs-CZ" altLang="cs-CZ" sz="1400" b="0" cap="none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6 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+ </a:t>
            </a:r>
            <a:r>
              <a:rPr lang="cs-CZ" altLang="cs-CZ" sz="1400" b="0" cap="none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 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bambusové prémiové police, tichý chod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2019/2016)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G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čistý objem (l)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121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lahví	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za den (kWh/24 hod)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0,432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(kWh/rok)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158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šířeného vzduchem (dB(A) re 1 pW)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Klimatická třída			N - ST 16°- 38°C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 světla		G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Wifi připojení -  možnost ovládat vinotéku přes aplikaci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Wizard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se širokou škálou dodatečných informací a funkcí: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Inventory Coach - Asistent zásob ve vinotéce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Ovládání teploty na dálku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Zapnutí/ Vypnutí světla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Tipy a triky; Průvodce chybovými hláškami a uživatelský návod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Jedna teplotní zóna 7°C - 18°C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4 programy chlazení (bílé víno, červené víno, šumivé víno, Wifi nastavení)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Vlhkost během skladování 50 – 80%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odmrazování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Antivibrační systém - tichý provoz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 bambusových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polic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 police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LED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Transparentní sklo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Polohovatelné nožičky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Nelze měnit závěs dveří, panty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vpravo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Uhlíkový pachový filtr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447655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11437" y="3588345"/>
            <a:ext cx="718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Dvířka s UV ochranou</a:t>
            </a:r>
            <a:endParaRPr lang="es-ES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235289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60496" y="4440401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871703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0744" y="2062959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57953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0141" y="2739135"/>
            <a:ext cx="73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 Coach – asistent zásob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34004581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8059019022444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Černý rám, kouřová dvířka, 		nerez madlo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490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540 x 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1072989"/>
            <a:ext cx="720000" cy="720000"/>
          </a:xfrm>
          <a:prstGeom prst="rect">
            <a:avLst/>
          </a:prstGeom>
        </p:spPr>
      </p:pic>
      <p:sp>
        <p:nvSpPr>
          <p:cNvPr id="55" name="TextBox 22"/>
          <p:cNvSpPr txBox="1"/>
          <p:nvPr/>
        </p:nvSpPr>
        <p:spPr>
          <a:xfrm>
            <a:off x="4891034" y="1148710"/>
            <a:ext cx="8153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Wizard díky </a:t>
            </a:r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pic>
        <p:nvPicPr>
          <p:cNvPr id="34" name="Obrázek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86" y="891473"/>
            <a:ext cx="720000" cy="720000"/>
          </a:xfrm>
          <a:prstGeom prst="rect">
            <a:avLst/>
          </a:prstGeom>
        </p:spPr>
      </p:pic>
      <p:sp>
        <p:nvSpPr>
          <p:cNvPr id="38" name="TextovéPole 6"/>
          <p:cNvSpPr txBox="1"/>
          <p:nvPr/>
        </p:nvSpPr>
        <p:spPr>
          <a:xfrm>
            <a:off x="6460186" y="891473"/>
            <a:ext cx="576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l="9481" t="5576" r="11424" b="10716"/>
          <a:stretch/>
        </p:blipFill>
        <p:spPr>
          <a:xfrm>
            <a:off x="5726118" y="868113"/>
            <a:ext cx="720000" cy="720000"/>
          </a:xfrm>
          <a:prstGeom prst="flowChartConnector">
            <a:avLst/>
          </a:prstGeom>
        </p:spPr>
      </p:pic>
      <p:pic>
        <p:nvPicPr>
          <p:cNvPr id="4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259" y="5080149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979728" y="5242131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bambusové police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45" y="1070262"/>
            <a:ext cx="720000" cy="720000"/>
          </a:xfrm>
          <a:prstGeom prst="flowChartConnector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682" y="3456217"/>
            <a:ext cx="720000" cy="720000"/>
          </a:xfrm>
          <a:prstGeom prst="flowChartConnector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438" y="4233350"/>
            <a:ext cx="720000" cy="720000"/>
          </a:xfrm>
          <a:prstGeom prst="flowChartConnector">
            <a:avLst/>
          </a:prstGeom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643" y="5852782"/>
            <a:ext cx="720000" cy="720000"/>
          </a:xfrm>
          <a:prstGeom prst="flowChartConnector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52" y="1873273"/>
            <a:ext cx="720000" cy="720000"/>
          </a:xfrm>
          <a:prstGeom prst="flowChartConnector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00" y="5080149"/>
            <a:ext cx="720000" cy="720000"/>
          </a:xfrm>
          <a:prstGeom prst="flowChartConnector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12"/>
          <a:srcRect l="12406" t="8732" r="9152" b="5572"/>
          <a:stretch/>
        </p:blipFill>
        <p:spPr>
          <a:xfrm>
            <a:off x="4167838" y="2653206"/>
            <a:ext cx="720000" cy="720000"/>
          </a:xfrm>
          <a:prstGeom prst="flowChartConnector">
            <a:avLst/>
          </a:prstGeom>
        </p:spPr>
      </p:pic>
      <p:pic>
        <p:nvPicPr>
          <p:cNvPr id="5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24" y="5838503"/>
            <a:ext cx="720000" cy="720000"/>
          </a:xfrm>
          <a:prstGeom prst="rect">
            <a:avLst/>
          </a:prstGeom>
        </p:spPr>
      </p:pic>
      <p:sp>
        <p:nvSpPr>
          <p:cNvPr id="53" name="TextBox 22"/>
          <p:cNvSpPr txBox="1"/>
          <p:nvPr/>
        </p:nvSpPr>
        <p:spPr>
          <a:xfrm>
            <a:off x="4918800" y="5965981"/>
            <a:ext cx="7404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Antivibrační systém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provoz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" t="7547" r="7887" b="6164"/>
          <a:stretch/>
        </p:blipFill>
        <p:spPr>
          <a:xfrm>
            <a:off x="5743849" y="3301249"/>
            <a:ext cx="1704662" cy="16219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8" t="8806" r="12878" b="7043"/>
          <a:stretch/>
        </p:blipFill>
        <p:spPr>
          <a:xfrm>
            <a:off x="5792859" y="1574690"/>
            <a:ext cx="1065871" cy="172655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82" b="89937"/>
          <a:stretch/>
        </p:blipFill>
        <p:spPr>
          <a:xfrm>
            <a:off x="7749521" y="868113"/>
            <a:ext cx="936000" cy="9048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13" y="1773009"/>
            <a:ext cx="1528892" cy="30577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536</TotalTime>
  <Words>45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HWC 154 EELWN Volně stojící vinotéka H-WINE 700 PRO Jednozónová, Wifi, elektronické ovládání, LED osvětlení, 6 + 2 bambusové prémiové police, tichý chod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103</cp:revision>
  <cp:lastPrinted>2016-03-31T14:41:45Z</cp:lastPrinted>
  <dcterms:created xsi:type="dcterms:W3CDTF">2016-03-31T13:54:55Z</dcterms:created>
  <dcterms:modified xsi:type="dcterms:W3CDTF">2021-02-10T14:24:45Z</dcterms:modified>
</cp:coreProperties>
</file>