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HFE 172 NF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Vestavný šuplíkový mrazák – výška 177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třída F, automatické odmrazování s No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7 zásuvek, 4 hvězdičky, Super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Freezing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31721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Energetická třída			F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Objem (prostor pro mražené potraviny) (l)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200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Roční spotřeba energie (kWh/</a:t>
            </a:r>
            <a:r>
              <a:rPr lang="cs-CZ" altLang="cs-CZ" sz="800" dirty="0" err="1">
                <a:solidFill>
                  <a:prstClr val="black"/>
                </a:solidFill>
                <a:latin typeface="Arial" charset="0"/>
              </a:rPr>
              <a:t>annum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)		289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Emise hluku šířeného vzduchem (dB)		41</a:t>
            </a: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Emise hluku šířeného vzduchem		C</a:t>
            </a: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Celkový příkon (W)			100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Klimatická třída			ST-N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Hvězdičkové označení mrazáku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11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Mrazicí výkon/24 hod		10	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Automatické odmrazování s No </a:t>
            </a:r>
            <a:r>
              <a:rPr lang="cs-CZ" altLang="cs-CZ" sz="800" dirty="0" err="1">
                <a:latin typeface="Arial" charset="0"/>
              </a:rPr>
              <a:t>Frost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Elektronické ovládání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7 zásuvek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Super </a:t>
            </a:r>
            <a:r>
              <a:rPr lang="cs-CZ" altLang="cs-CZ" sz="800" dirty="0" err="1">
                <a:latin typeface="Arial" charset="0"/>
              </a:rPr>
              <a:t>Freezing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Zásobník na led</a:t>
            </a:r>
            <a:r>
              <a:rPr lang="cs-CZ" altLang="cs-CZ" sz="800" dirty="0">
                <a:latin typeface="Arial" charset="0"/>
              </a:rPr>
              <a:t> (manuální)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	</a:t>
            </a:r>
            <a:br>
              <a:rPr lang="cs-CZ" altLang="cs-CZ" sz="800" dirty="0"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		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Integrované madlo</a:t>
            </a:r>
            <a:endParaRPr lang="cs-CZ" altLang="cs-CZ" sz="800" dirty="0">
              <a:latin typeface="Arial" charset="0"/>
              <a:cs typeface="+mn-cs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 – výměnné panty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37900562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8059019020266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1769 × 545 × 540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62</a:t>
            </a:r>
            <a:endParaRPr lang="cs-CZ" altLang="cs-CZ" sz="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1840 × 570 × 573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</a:t>
            </a:r>
            <a:r>
              <a:rPr lang="cs-CZ" altLang="cs-CZ" sz="800">
                <a:solidFill>
                  <a:prstClr val="black"/>
                </a:solidFill>
                <a:latin typeface="Arial" charset="0"/>
              </a:rPr>
              <a:t>	67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F30BE062-B0EE-49B3-9358-C9501B166872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DC7DB62-5E61-4175-9251-C9AF45ABC0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382" y="1637681"/>
            <a:ext cx="1356369" cy="271273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74F8CE1-6D1D-41C5-B6FF-7F816389EFD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05" t="6253" r="21650" b="4850"/>
          <a:stretch/>
        </p:blipFill>
        <p:spPr>
          <a:xfrm>
            <a:off x="5660947" y="1275817"/>
            <a:ext cx="1773249" cy="3453586"/>
          </a:xfrm>
          <a:prstGeom prst="rect">
            <a:avLst/>
          </a:prstGeom>
        </p:spPr>
      </p:pic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618EB2E7-68D0-4B93-B59A-D96DBF188F74}"/>
              </a:ext>
            </a:extLst>
          </p:cNvPr>
          <p:cNvCxnSpPr>
            <a:cxnSpLocks/>
          </p:cNvCxnSpPr>
          <p:nvPr/>
        </p:nvCxnSpPr>
        <p:spPr>
          <a:xfrm>
            <a:off x="7452320" y="1303013"/>
            <a:ext cx="0" cy="3350123"/>
          </a:xfrm>
          <a:prstGeom prst="straightConnector1">
            <a:avLst/>
          </a:prstGeom>
          <a:ln>
            <a:solidFill>
              <a:srgbClr val="4472C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334234EF-D865-4DDF-93B2-64E7EFFC5106}"/>
              </a:ext>
            </a:extLst>
          </p:cNvPr>
          <p:cNvSpPr txBox="1"/>
          <p:nvPr/>
        </p:nvSpPr>
        <p:spPr>
          <a:xfrm>
            <a:off x="7389345" y="2685541"/>
            <a:ext cx="369332" cy="63413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cs-CZ" sz="120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 cm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13DB07A0-61A6-469E-9599-A27FD018DAFE}"/>
              </a:ext>
            </a:extLst>
          </p:cNvPr>
          <p:cNvSpPr txBox="1"/>
          <p:nvPr/>
        </p:nvSpPr>
        <p:spPr>
          <a:xfrm>
            <a:off x="4752020" y="1271558"/>
            <a:ext cx="864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Reverzibilní dvířka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70FCD0CC-B53D-47B3-9532-7E7BDDA836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035" y="1031915"/>
            <a:ext cx="699641" cy="699641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0FBD7369-7105-43BB-ACEF-9681FA6CD8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5884" y="259537"/>
            <a:ext cx="715430" cy="70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3703</TotalTime>
  <Words>239</Words>
  <Application>Microsoft Office PowerPoint</Application>
  <PresentationFormat>Předvádění na obrazovce (4:3)</PresentationFormat>
  <Paragraphs>40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298</cp:revision>
  <cp:lastPrinted>2016-05-31T13:00:02Z</cp:lastPrinted>
  <dcterms:created xsi:type="dcterms:W3CDTF">2015-07-16T11:02:07Z</dcterms:created>
  <dcterms:modified xsi:type="dcterms:W3CDTF">2021-11-16T11:31:44Z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