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71" d="100"/>
          <a:sy n="71" d="100"/>
        </p:scale>
        <p:origin x="53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HAVG7WL4BPB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Plynová deska ID </a:t>
            </a:r>
            <a:r>
              <a:rPr lang="cs-CZ" altLang="cs-CZ" sz="1400" b="0" cap="none" dirty="0" err="1">
                <a:solidFill>
                  <a:prstClr val="black"/>
                </a:solidFill>
                <a:latin typeface="Arial" charset="0"/>
              </a:rPr>
              <a:t>Series</a:t>
            </a: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6 – šířka 74,5 cm </a:t>
            </a:r>
            <a:endParaRPr lang="cs-CZ" altLang="cs-CZ" sz="1400" b="0" cap="none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5 hořáků, elektrické zapalování v knoflíku, bezpečnostní pojistka plynu, litinové mřížky, dvojitý hořák</a:t>
            </a:r>
            <a:b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0468" y="980729"/>
            <a:ext cx="3946438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Standardní typ media	Metan (G20)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Alternativní typ </a:t>
            </a:r>
            <a:r>
              <a:rPr lang="cs-CZ" altLang="cs-CZ" sz="800" dirty="0">
                <a:latin typeface="Arial" charset="0"/>
              </a:rPr>
              <a:t>m</a:t>
            </a:r>
            <a:r>
              <a:rPr lang="cs-CZ" altLang="cs-CZ" sz="800" dirty="0">
                <a:latin typeface="Arial" charset="0"/>
                <a:cs typeface="+mn-cs"/>
              </a:rPr>
              <a:t>edia	LPG (G30) – nutno </a:t>
            </a:r>
            <a:r>
              <a:rPr lang="cs-CZ" altLang="cs-CZ" sz="800" dirty="0" err="1">
                <a:latin typeface="Arial" charset="0"/>
                <a:cs typeface="+mn-cs"/>
              </a:rPr>
              <a:t>přetryskovat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Počet hořáků		5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výkon (kW)		</a:t>
            </a:r>
            <a:r>
              <a:rPr lang="cs-CZ" altLang="cs-CZ" sz="800" dirty="0">
                <a:latin typeface="Arial" charset="0"/>
              </a:rPr>
              <a:t>10,9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	Zanedbatelná spotřeba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		50 až 60   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Hořáky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DC MONO Ø 125 mm, 4,2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</a:t>
            </a:r>
            <a:r>
              <a:rPr lang="cs-CZ" altLang="cs-CZ" sz="800" dirty="0">
                <a:latin typeface="Arial" charset="0"/>
                <a:cs typeface="+mn-cs"/>
              </a:rPr>
              <a:t>x SEMI-RAPID Ø 73 mm, 1,5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RAPID Ø 98,5 mm, 2,7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AUX Ø 54 mm, 1 kW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Flame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precizní nastavení síly plamenu (až 9 úrovní)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Elektrické zapalování v knoflíku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Dvojitý hořák</a:t>
            </a:r>
            <a:endParaRPr lang="cs-CZ" altLang="cs-CZ" sz="800" b="1" dirty="0"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Bezpečnostní pojistka plynu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Litinové podpěry hrnců (</a:t>
            </a:r>
            <a:r>
              <a:rPr lang="cs-CZ" altLang="cs-CZ" sz="800" dirty="0">
                <a:latin typeface="Arial" charset="0"/>
              </a:rPr>
              <a:t>3x</a:t>
            </a:r>
            <a:r>
              <a:rPr lang="cs-CZ" altLang="cs-CZ" sz="800" dirty="0">
                <a:latin typeface="Arial" charset="0"/>
                <a:cs typeface="+mn-cs"/>
              </a:rPr>
              <a:t>) – možno mýt v myčce nádobí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Knoflíky ovládání vpředu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Trysky na propan butan součástí balení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Délka napájecího kabelu 1034 mm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Vidlice 230 V není součástí dodávky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42111" y="489006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33803491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8059019092829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Zkosená přední hrana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50 x 745 x 510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17,38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143 × 800 × 570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18,36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D634F4B9-E578-4A82-A528-4FC6C0CFA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6464" y="2878104"/>
            <a:ext cx="552257" cy="673213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712888" y="1299673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Litinové podpěry hrnců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18721" y="2152762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Silný plamen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12046" y="2884243"/>
            <a:ext cx="993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Harmonický design, který perfektně ladí s celou řadou </a:t>
            </a: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B5010E25-4A10-4000-A0EC-CB472D5F3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8071" y="1148813"/>
            <a:ext cx="744082" cy="651269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AEAE49ED-3B33-4ABF-BB26-9FFED47CB7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2625" y="1963346"/>
            <a:ext cx="454149" cy="607498"/>
          </a:xfrm>
          <a:prstGeom prst="rect">
            <a:avLst/>
          </a:prstGeom>
        </p:spPr>
      </p:pic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13F716CF-B450-9019-C873-33E3874BA4CB}"/>
              </a:ext>
            </a:extLst>
          </p:cNvPr>
          <p:cNvCxnSpPr/>
          <p:nvPr/>
        </p:nvCxnSpPr>
        <p:spPr>
          <a:xfrm>
            <a:off x="5857592" y="1299673"/>
            <a:ext cx="267484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délník 7">
            <a:extLst>
              <a:ext uri="{FF2B5EF4-FFF2-40B4-BE49-F238E27FC236}">
                <a16:creationId xmlns:a16="http://schemas.microsoft.com/office/drawing/2014/main" id="{C4977861-7FF5-6A5B-4575-C02A46751C5C}"/>
              </a:ext>
            </a:extLst>
          </p:cNvPr>
          <p:cNvSpPr/>
          <p:nvPr/>
        </p:nvSpPr>
        <p:spPr>
          <a:xfrm>
            <a:off x="6962573" y="1022675"/>
            <a:ext cx="9288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1400" b="1" dirty="0">
                <a:solidFill>
                  <a:prstClr val="black"/>
                </a:solidFill>
                <a:latin typeface="Arial" charset="0"/>
              </a:rPr>
              <a:t>74,5 cm</a:t>
            </a:r>
            <a:endParaRPr lang="cs-CZ" altLang="cs-CZ" sz="1400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D822478-5C20-F8ED-7DD7-24D73BBEF5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0471" y="1412423"/>
            <a:ext cx="2674845" cy="183641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A82A6BC-79AA-0F52-2B10-A2B08BFA92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5700" y="3330808"/>
            <a:ext cx="1750240" cy="132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2764</TotalTime>
  <Words>263</Words>
  <Application>Microsoft Office PowerPoint</Application>
  <PresentationFormat>Předvádění na obrazovce (4:3)</PresentationFormat>
  <Paragraphs>46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339</cp:revision>
  <cp:lastPrinted>2016-05-31T13:00:02Z</cp:lastPrinted>
  <dcterms:created xsi:type="dcterms:W3CDTF">2015-07-16T11:02:07Z</dcterms:created>
  <dcterms:modified xsi:type="dcterms:W3CDTF">2025-02-11T08:33:23Z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