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H4R306WAH1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chladnička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1D 60 Series 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Frost, Invertorový kompresor, displej, Rychlé chlazení,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zásuvky Chiller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0 až +2 °C,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osvětlení, ABT Pro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301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301/-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0,153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>
                <a:latin typeface="Arial" charset="0"/>
              </a:rPr>
              <a:t>5</a:t>
            </a:r>
            <a:r>
              <a:rPr lang="cs-CZ" altLang="cs-CZ" sz="800" dirty="0" smtClean="0">
                <a:latin typeface="Arial" charset="0"/>
              </a:rPr>
              <a:t>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Locator, My Inventory, Advanced Drink 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</a:t>
            </a:r>
            <a:r>
              <a:rPr lang="cs-CZ" altLang="cs-CZ" sz="800" b="1" dirty="0" smtClean="0">
                <a:latin typeface="Arial" charset="0"/>
              </a:rPr>
              <a:t>– tichý a úsporný chod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– </a:t>
            </a:r>
            <a:r>
              <a:rPr lang="cs-CZ" altLang="cs-CZ" sz="800" b="1" dirty="0" smtClean="0">
                <a:latin typeface="Arial" charset="0"/>
              </a:rPr>
              <a:t>beznámrazová technologie chlazení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Funkce Rychlé </a:t>
            </a:r>
            <a:r>
              <a:rPr lang="cs-CZ" altLang="cs-CZ" sz="800" b="1" dirty="0" smtClean="0">
                <a:latin typeface="Arial" charset="0"/>
              </a:rPr>
              <a:t>chlazení,</a:t>
            </a:r>
            <a:r>
              <a:rPr lang="cs-CZ" altLang="cs-CZ" sz="800" b="1" dirty="0" smtClean="0">
                <a:latin typeface="Arial" charset="0"/>
              </a:rPr>
              <a:t> Eco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Chlazení </a:t>
            </a:r>
            <a:r>
              <a:rPr lang="cs-CZ" altLang="cs-CZ" sz="800" b="1" dirty="0" smtClean="0">
                <a:latin typeface="Arial" charset="0"/>
              </a:rPr>
              <a:t>v </a:t>
            </a:r>
            <a:r>
              <a:rPr lang="cs-CZ" altLang="cs-CZ" sz="800" b="1" dirty="0" smtClean="0">
                <a:latin typeface="Arial" charset="0"/>
              </a:rPr>
              <a:t>zásuvkách Chiller (0 až +2 °C)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Rozsah teplot mimo zásuvky Chiller +2 až +8 °C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Elektronické </a:t>
            </a:r>
            <a:r>
              <a:rPr lang="cs-CZ" altLang="cs-CZ" sz="800" b="1" dirty="0" smtClean="0">
                <a:latin typeface="Arial" charset="0"/>
              </a:rPr>
              <a:t>ovládání; Externí </a:t>
            </a:r>
            <a:r>
              <a:rPr lang="cs-CZ" altLang="cs-CZ" sz="800" b="1" dirty="0" smtClean="0">
                <a:latin typeface="Arial" charset="0"/>
              </a:rPr>
              <a:t>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Dětská pojistka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Automatické odmrazování </a:t>
            </a:r>
            <a:r>
              <a:rPr lang="cs-CZ" altLang="cs-CZ" sz="800" dirty="0" smtClean="0">
                <a:latin typeface="Arial" charset="0"/>
              </a:rPr>
              <a:t>chladničky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Akustický signál otevřených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Stand-by </a:t>
            </a:r>
            <a:r>
              <a:rPr lang="cs-CZ" altLang="cs-CZ" sz="800" dirty="0">
                <a:latin typeface="Arial" charset="0"/>
              </a:rPr>
              <a:t>režim displeje – vypnutí displeje po 30 vteřinách </a:t>
            </a:r>
            <a:r>
              <a:rPr lang="cs-CZ" altLang="cs-CZ" sz="800" dirty="0" smtClean="0">
                <a:latin typeface="Arial" charset="0"/>
              </a:rPr>
              <a:t>nečinnosti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ABT Pro </a:t>
            </a:r>
            <a:r>
              <a:rPr lang="cs-CZ" altLang="cs-CZ" sz="800" dirty="0" smtClean="0">
                <a:latin typeface="Arial" charset="0"/>
              </a:rPr>
              <a:t>– antibakteriální </a:t>
            </a:r>
            <a:r>
              <a:rPr lang="cs-CZ" altLang="cs-CZ" sz="800" dirty="0">
                <a:latin typeface="Arial" charset="0"/>
              </a:rPr>
              <a:t>ochrana interiéru pomocí </a:t>
            </a:r>
            <a:r>
              <a:rPr lang="cs-CZ" altLang="cs-CZ" sz="800" dirty="0" smtClean="0">
                <a:latin typeface="Arial" charset="0"/>
              </a:rPr>
              <a:t>modulu uvnitř </a:t>
            </a:r>
            <a:r>
              <a:rPr lang="cs-CZ" altLang="cs-CZ" sz="800" dirty="0">
                <a:latin typeface="Arial" charset="0"/>
              </a:rPr>
              <a:t>chladicího </a:t>
            </a:r>
            <a:r>
              <a:rPr lang="cs-CZ" altLang="cs-CZ" sz="800" dirty="0" smtClean="0">
                <a:latin typeface="Arial" charset="0"/>
              </a:rPr>
              <a:t>systému. Ten </a:t>
            </a:r>
            <a:r>
              <a:rPr lang="cs-CZ" altLang="cs-CZ" sz="800" dirty="0">
                <a:latin typeface="Arial" charset="0"/>
              </a:rPr>
              <a:t>katalyzuje vzduch a generuje energetické </a:t>
            </a:r>
            <a:r>
              <a:rPr lang="cs-CZ" altLang="cs-CZ" sz="800" dirty="0" smtClean="0">
                <a:latin typeface="Arial" charset="0"/>
              </a:rPr>
              <a:t>částice rozkládajíc bakterie </a:t>
            </a:r>
            <a:r>
              <a:rPr lang="cs-CZ" altLang="cs-CZ" sz="800" dirty="0">
                <a:latin typeface="Arial" charset="0"/>
              </a:rPr>
              <a:t>a molekuly zápachu na oxid uhličitý a vodu</a:t>
            </a:r>
            <a:r>
              <a:rPr lang="cs-CZ" altLang="cs-CZ" sz="800" dirty="0" smtClean="0">
                <a:latin typeface="Arial" charset="0"/>
              </a:rPr>
              <a:t>.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 </a:t>
            </a: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3x zásuvka Chiller </a:t>
            </a: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 smtClean="0">
                <a:latin typeface="Arial" charset="0"/>
              </a:rPr>
              <a:t>zásuvka na </a:t>
            </a:r>
            <a:r>
              <a:rPr lang="cs-CZ" altLang="cs-CZ" sz="800" dirty="0" smtClean="0">
                <a:latin typeface="Arial" charset="0"/>
              </a:rPr>
              <a:t>zeleninu Fresh Box</a:t>
            </a: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skleněné </a:t>
            </a:r>
            <a:r>
              <a:rPr lang="cs-CZ" altLang="cs-CZ" sz="800" dirty="0" smtClean="0">
                <a:latin typeface="Arial" charset="0"/>
              </a:rPr>
              <a:t>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přihrádky ve dveřích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Kovové madlo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nastavitelné nožičky; 2 </a:t>
            </a:r>
            <a:r>
              <a:rPr lang="cs-CZ" altLang="cs-CZ" sz="800" dirty="0" smtClean="0">
                <a:latin typeface="Arial" charset="0"/>
              </a:rPr>
              <a:t>kolečka; 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34005861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6930265301250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1905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742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766817" y="195184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423949" y="1965150"/>
            <a:ext cx="143944" cy="648000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94" y="1844824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16" y="414916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2636912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859669" y="1859680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36660" y="2701898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dB(A)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951424" y="432434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7878" y="110761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980728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3468374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898726" y="3517162"/>
            <a:ext cx="792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Rychlé chlazení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0" t="-399" r="21651" b="650"/>
          <a:stretch/>
        </p:blipFill>
        <p:spPr>
          <a:xfrm>
            <a:off x="6806507" y="2602109"/>
            <a:ext cx="1338731" cy="239961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750" r="34250" b="2750"/>
          <a:stretch/>
        </p:blipFill>
        <p:spPr>
          <a:xfrm>
            <a:off x="5729347" y="1813572"/>
            <a:ext cx="1066535" cy="31996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0461" y="904057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838478"/>
            <a:ext cx="936104" cy="18722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73" y="967639"/>
            <a:ext cx="648000" cy="652320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085184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832553" y="5013176"/>
            <a:ext cx="893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b4af0723-3826-4aee-ba08-906e8dce304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88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269</cp:revision>
  <cp:lastPrinted>2016-05-31T13:00:02Z</cp:lastPrinted>
  <dcterms:created xsi:type="dcterms:W3CDTF">2015-07-16T11:02:07Z</dcterms:created>
  <dcterms:modified xsi:type="dcterms:W3CDTF">2025-04-10T14:12:31Z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