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95" d="100"/>
          <a:sy n="95" d="100"/>
        </p:scale>
        <p:origin x="10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BWR 485SBL10UC-S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Předem plněná automatická pračka se sušičkou ProWash&amp;Dry 500 Plus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Wifi + Bluetooth, pára, displej v CZ a SK, invertorový motor Speed Drive, testováno na 20 let, </a:t>
            </a:r>
            <a:r>
              <a:rPr lang="cs-CZ" altLang="cs-CZ" sz="1400" b="1" dirty="0">
                <a:solidFill>
                  <a:srgbClr val="706F6F"/>
                </a:solidFill>
                <a:latin typeface="Arial" charset="0"/>
              </a:rPr>
              <a:t>A-35 %</a:t>
            </a:r>
            <a:endParaRPr lang="cs-CZ" altLang="cs-CZ" sz="1400" b="1" dirty="0">
              <a:solidFill>
                <a:srgbClr val="706F6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-36512" y="836712"/>
            <a:ext cx="4139952" cy="602128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 sušení / praní	D/A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Marketingové označení en.  účinnosti praní: o 35 % úspornější než třída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sušení / praní (kg)		5/8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+ sušení na 1 cyklus (kWh) 	2,658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+ sušení na 100 cyklů (kWh) 	266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při praní na 1 cyklus Eco 40-60 (kWh) 	0,307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na 100 cyklů Eco 40-60 (kWh)	31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vody při praní + sušení na 1 cyklus (l) 	62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vody při praní na 1 cyklus Eco 40-60 (l) 	42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1330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praní + sušení (h:min)		7:50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praní Eco 40-60 (h:min)	3:38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72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Wifi + Bluetooth připojení - možnost ovládat pračku přes aplikaci hOn </a:t>
            </a:r>
            <a:r>
              <a:rPr lang="cs-CZ" altLang="cs-CZ" sz="800" b="1" dirty="0">
                <a:latin typeface="Arial" panose="020B0604020202020204" pitchFamily="34" charset="0"/>
              </a:rPr>
              <a:t>se širokou škálou dodatečných informací a funkcí</a:t>
            </a:r>
            <a:endParaRPr lang="cs-CZ" altLang="cs-CZ" sz="800" b="1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ProActive Wash – speciální recirkulace vody přes 108 extra otvorů uvnitř bubnu zajišťuje rovnoměrnou, rychlou a účinnou fázi máchání i při rychlých cyklech. </a:t>
            </a:r>
            <a:r>
              <a:rPr lang="cs-CZ" altLang="cs-CZ" sz="800" i="1" dirty="0">
                <a:latin typeface="Arial" charset="0"/>
              </a:rPr>
              <a:t>** certifikováno Innovhub S-ISSI-2402241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Čištění bubnu zajistí absolutní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Spray – dvojité ostřikování skla dvířek na konci cyklu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Clean Shield – antibakteriální ošetření těsnění dvířek pro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Šetrný buben XL Soft Drum s polštářkovými povrchem pro jemnou péči o prádlo. O 20 % lepší odstranění skvrn, O 20 % lepší odstranění skvrn,       o 17 % méně pomačkání a o 18 % lepší péče o vlákna*.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i="1" dirty="0">
                <a:latin typeface="Arial" charset="0"/>
              </a:rPr>
              <a:t>            *Testováno společností Innovhub.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8 rychlých programů do 1 hodiny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Testováno na 20 let používání* - robustní konstrukce a kvalitní materiály.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i="1" dirty="0">
                <a:latin typeface="Arial" charset="0"/>
              </a:rPr>
              <a:t>            *Interní test odolnosti při 4000 cyklech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Energetická spotřeba praní je o 35 % nižší než ve třídě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16 programů základních + Wifi programy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Eco 40 – 60°, Bílé, Sušení bavlny, Sušení vlny, Syntetika, Čištění bubnu, Máchání, Vypouštění a Odstřeďování, Rychlý 14‘, Osvěžení párou 18‘, Speciální 39‘, Ruční praní 41‘, Jemné 50‘, </a:t>
            </a:r>
            <a:r>
              <a:rPr lang="cs-CZ" altLang="cs-CZ" sz="800" b="1" dirty="0">
                <a:latin typeface="Arial" charset="0"/>
              </a:rPr>
              <a:t>Hygienický Plus 59 min (parní), Bavlna 59‘, </a:t>
            </a:r>
            <a:r>
              <a:rPr lang="cs-CZ" altLang="cs-CZ" sz="800" dirty="0">
                <a:latin typeface="Arial" charset="0"/>
              </a:rPr>
              <a:t>20 °C Studené praní 59‘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Nastavení teploty praní a otáček odstřeďování, Nastavení (Jazyk, Zvuk, Odložený start až 24 hod, Sušení, Intenzivní, Poloviční náplň, Předpírka, Extra máchání, Zablokování tlačítek, Wifi (dálkové ovládání)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Bezpečnost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dveří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Ochrana proti úniku vody Antioverflow; Ochrana proti přepěnění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Dotykový digitální 6místný displej v CZ i SK s barevným rozlišením funkčních tlačítek; </a:t>
            </a:r>
            <a:r>
              <a:rPr lang="cs-CZ" altLang="cs-CZ" sz="800" b="1" dirty="0">
                <a:latin typeface="Arial" charset="0"/>
              </a:rPr>
              <a:t>Invertorový motor Speed Drive – Tichý chod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Objem bubnu 55 l; 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812820" y="2592237"/>
            <a:ext cx="85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Hloubkový program Hygienický             Plus 59 min s párou</a:t>
            </a:r>
            <a:endParaRPr lang="cs-CZ" sz="800" dirty="0"/>
          </a:p>
        </p:txBody>
      </p:sp>
      <p:sp>
        <p:nvSpPr>
          <p:cNvPr id="30" name="TextovéPole 29"/>
          <p:cNvSpPr txBox="1"/>
          <p:nvPr/>
        </p:nvSpPr>
        <p:spPr>
          <a:xfrm>
            <a:off x="4812820" y="939353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19" name="Obdélník 18"/>
          <p:cNvSpPr/>
          <p:nvPr/>
        </p:nvSpPr>
        <p:spPr>
          <a:xfrm>
            <a:off x="5747170" y="4468445"/>
            <a:ext cx="34493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31021519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8059019129655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 		Bílá s černými dvířky a černým 		ovládacím panelem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600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528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 včetně dvířek a 		přípojky na vodu, (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475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 mm 		hloubka bez připojení na 		vodu a dvířek)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Hmotnost výrobku (kg)	67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649 x 600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70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868095" y="4267236"/>
            <a:ext cx="775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Displej v CZ i SK s barevným rozlišením funkčních tlačítek</a:t>
            </a:r>
            <a:endParaRPr lang="cs-CZ" sz="800" dirty="0"/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175969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motor Speed Drive</a:t>
            </a:r>
            <a:endParaRPr lang="cs-CZ" sz="800" dirty="0"/>
          </a:p>
        </p:txBody>
      </p:sp>
      <p:sp>
        <p:nvSpPr>
          <p:cNvPr id="52" name="TextovéPole 51"/>
          <p:cNvSpPr txBox="1"/>
          <p:nvPr/>
        </p:nvSpPr>
        <p:spPr>
          <a:xfrm>
            <a:off x="4860032" y="347131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pro Čištění bubnu při 60 °C</a:t>
            </a:r>
            <a:endParaRPr lang="cs-CZ" sz="800" dirty="0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48" name="Pětiúhelník 47"/>
          <p:cNvSpPr/>
          <p:nvPr/>
        </p:nvSpPr>
        <p:spPr>
          <a:xfrm>
            <a:off x="5738655" y="1290792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A-35 %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5649402" y="985992"/>
            <a:ext cx="35958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spotřeba praní je o 35 % nižší než ve třídě A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54" name="Obrázek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30" y="1753639"/>
            <a:ext cx="720000" cy="72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55" y="2604522"/>
            <a:ext cx="720000" cy="7200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3429000"/>
            <a:ext cx="720000" cy="72000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35" y="4251847"/>
            <a:ext cx="720000" cy="720000"/>
          </a:xfrm>
          <a:prstGeom prst="rect">
            <a:avLst/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13" y="5139439"/>
            <a:ext cx="720000" cy="720000"/>
          </a:xfrm>
          <a:prstGeom prst="rect">
            <a:avLst/>
          </a:prstGeom>
        </p:spPr>
      </p:pic>
      <p:sp>
        <p:nvSpPr>
          <p:cNvPr id="36" name="TextovéPole 35"/>
          <p:cNvSpPr txBox="1"/>
          <p:nvPr/>
        </p:nvSpPr>
        <p:spPr>
          <a:xfrm>
            <a:off x="4868095" y="5096702"/>
            <a:ext cx="775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  <a:endParaRPr lang="cs-CZ" sz="8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62EF5E4-CD37-F35E-AD67-20DE2A6C5C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3800" r="16401" b="2831"/>
          <a:stretch>
            <a:fillRect/>
          </a:stretch>
        </p:blipFill>
        <p:spPr>
          <a:xfrm>
            <a:off x="5721290" y="1764471"/>
            <a:ext cx="1923543" cy="267264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524A711-4F2D-7DF6-10BB-016B9458499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57" r="2890" b="90385"/>
          <a:stretch>
            <a:fillRect/>
          </a:stretch>
        </p:blipFill>
        <p:spPr>
          <a:xfrm>
            <a:off x="8496346" y="395167"/>
            <a:ext cx="612158" cy="65937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354541FE-0E42-FB11-9A6E-32B4E830DB7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003" y="1796745"/>
            <a:ext cx="1305874" cy="26117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756D495-AEF3-A634-24CA-886976B7E24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72" y="5988316"/>
            <a:ext cx="720000" cy="720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660CE414-84E5-21AE-A333-C1DE1C2D5710}"/>
              </a:ext>
            </a:extLst>
          </p:cNvPr>
          <p:cNvSpPr txBox="1"/>
          <p:nvPr/>
        </p:nvSpPr>
        <p:spPr>
          <a:xfrm>
            <a:off x="4840843" y="6108732"/>
            <a:ext cx="77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Testováno na 20 let používání</a:t>
            </a:r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744bef2-2ad8-4518-9820-5eb4c7bb3d76}" enabled="1" method="Privileged" siteId="{41b89379-e28c-4971-b9ce-0b428bf8daf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744</Words>
  <Application>Microsoft Office PowerPoint</Application>
  <PresentationFormat>Předvádění na obrazovce (4:3)</PresentationFormat>
  <Paragraphs>67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223</cp:revision>
  <cp:lastPrinted>2016-05-05T10:40:20Z</cp:lastPrinted>
  <dcterms:created xsi:type="dcterms:W3CDTF">2015-07-16T11:02:07Z</dcterms:created>
  <dcterms:modified xsi:type="dcterms:W3CDTF">2026-07-28T10:08:44Z</dcterms:modified>
</cp:coreProperties>
</file>