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411B9G-S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</a:t>
            </a:r>
            <a:r>
              <a:rPr lang="cs-CZ" altLang="cs-CZ" sz="1400" dirty="0" smtClean="0">
                <a:latin typeface="Arial" charset="0"/>
              </a:rPr>
              <a:t>ProWash </a:t>
            </a:r>
            <a:r>
              <a:rPr lang="cs-CZ" altLang="cs-CZ" sz="1400" dirty="0" smtClean="0">
                <a:latin typeface="Arial" charset="0"/>
              </a:rPr>
              <a:t>700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A-30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30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0,371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 smtClean="0">
                <a:latin typeface="Arial" charset="0"/>
              </a:rPr>
              <a:t>30 % nižší než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Extra velká kapacita 11 kg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78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31020429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8059019100593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680 celková 		hloubka, (625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30 %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8000" r="20601" b="8000"/>
          <a:stretch/>
        </p:blipFill>
        <p:spPr>
          <a:xfrm>
            <a:off x="5822582" y="2619615"/>
            <a:ext cx="1568640" cy="224091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45248" y="2113697"/>
            <a:ext cx="1380477" cy="27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115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193</cp:revision>
  <cp:lastPrinted>2016-05-05T10:40:20Z</cp:lastPrinted>
  <dcterms:created xsi:type="dcterms:W3CDTF">2015-07-16T11:02:07Z</dcterms:created>
  <dcterms:modified xsi:type="dcterms:W3CDTF">2024-10-10T12:43:23Z</dcterms:modified>
</cp:coreProperties>
</file>