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394" autoAdjust="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>
        <p:guide orient="horz" pos="2478"/>
        <p:guide orient="horz" pos="2160"/>
        <p:guide orient="horz" pos="138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emf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5" y="-15240"/>
            <a:ext cx="8955193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THO476TM5-S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Vrchem 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500 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připojení, aplikace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hOn,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4 rychlé cykly do 1 hod, dotykový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displej, invertorový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energetické účinnosti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Jmenovitá kapacita (kg)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7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0,448</a:t>
            </a:r>
            <a:endParaRPr lang="cs-CZ" altLang="cs-CZ" sz="800" dirty="0" smtClean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Spotřeba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energie na 100 cyklů programu Eco 40-60 (kWh)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45</a:t>
            </a:r>
            <a:endParaRPr lang="cs-CZ" altLang="cs-CZ" sz="800" dirty="0" smtClean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Spotřeba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vody na 1 cyklus v programu Eco 40-60 (l)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42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1351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3:28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Úroveň emisí hluku ve fázi odstřeďování (dB(A) re 1 pW)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79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All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In One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- patentovaný systém rozpouštění pracího prášku spolu s vodou ve speciální komoře a následné kropení prádla touto pěnou během praní. Snížení času praní na 59 min. Zvýšení účinnosti praní i při nízkých teplotách 20°C. Snížení energie. Možnost prát bílé a barevné prádlo dohromady.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4 rychlé cykly do 1 hodiny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Bavlna,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Eco 40 – 60°C,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Vlna a ruční praní, 20 °C, Syntetika a barevné, Odčerpání a odstředění, Máchání, Sportovní, Jemná péče, Osvěžení, Antialergenní 60 °C, Rychlý 14, 30, 44 min, All In One 59 min, Extra Péče, Wifi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Snadné žehlení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Odložený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 +, Nastavení úrovně znečištění (3)/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Rychlé praní (14, 30, 44 min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), Aktivní praní, Noční,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6místný dotykový digitální displej v CZ i SK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Invertorový motor – tichý chod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Objem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46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l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vlevo/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180°;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Gentle Touch – pomalé otevírání dvířek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977368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037460"/>
            <a:ext cx="726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Pomalé otevírání dvířek bubnu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47079" y="1140816"/>
            <a:ext cx="7351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0185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Hygienická péče 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bavlněné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dětské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414663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42544" y="3526120"/>
            <a:ext cx="7204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Stahování více než 40 cyklů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31020199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8059019094205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šedivým madlem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860 x 410 x 600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Box 22"/>
          <p:cNvSpPr txBox="1"/>
          <p:nvPr/>
        </p:nvSpPr>
        <p:spPr>
          <a:xfrm>
            <a:off x="4939531" y="1982016"/>
            <a:ext cx="7550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 tichý chod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196058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4258535"/>
            <a:ext cx="777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In One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praní při 20° s účinností jako při 40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749" y="2579888"/>
            <a:ext cx="720000" cy="720000"/>
          </a:xfrm>
          <a:prstGeom prst="flowChartConnector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5"/>
          <a:srcRect l="23230" t="15985" r="15118" b="12205"/>
          <a:stretch/>
        </p:blipFill>
        <p:spPr>
          <a:xfrm>
            <a:off x="4169667" y="4958395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0" name="Obrázek 49"/>
          <p:cNvPicPr>
            <a:picLocks noChangeAspect="1"/>
          </p:cNvPicPr>
          <p:nvPr/>
        </p:nvPicPr>
        <p:blipFill rotWithShape="1">
          <a:blip r:embed="rId6"/>
          <a:srcRect l="24223" t="48737" r="67516" b="36453"/>
          <a:stretch/>
        </p:blipFill>
        <p:spPr>
          <a:xfrm>
            <a:off x="4155163" y="3409799"/>
            <a:ext cx="720000" cy="720001"/>
          </a:xfrm>
          <a:prstGeom prst="flowChartConnector">
            <a:avLst/>
          </a:prstGeom>
        </p:spPr>
      </p:pic>
      <p:pic>
        <p:nvPicPr>
          <p:cNvPr id="51" name="Immagine 1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11" t="7589" r="7450" b="7848"/>
          <a:stretch/>
        </p:blipFill>
        <p:spPr>
          <a:xfrm>
            <a:off x="4154321" y="418964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3" name="TextBox 22"/>
          <p:cNvSpPr txBox="1"/>
          <p:nvPr/>
        </p:nvSpPr>
        <p:spPr>
          <a:xfrm>
            <a:off x="4914264" y="5037799"/>
            <a:ext cx="726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Pomalé otevírání dvířek bubnu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63" y="1825238"/>
            <a:ext cx="720000" cy="720000"/>
          </a:xfrm>
          <a:prstGeom prst="flowChartConnector">
            <a:avLst/>
          </a:prstGeom>
        </p:spPr>
      </p:pic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997388" y="1199884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Obrázek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 t="12809" r="30261" b="2745"/>
          <a:stretch/>
        </p:blipFill>
        <p:spPr>
          <a:xfrm>
            <a:off x="5758998" y="1663873"/>
            <a:ext cx="1390637" cy="313014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42" b="89804"/>
          <a:stretch/>
        </p:blipFill>
        <p:spPr>
          <a:xfrm>
            <a:off x="8043980" y="938820"/>
            <a:ext cx="701488" cy="69924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128" y="1663872"/>
            <a:ext cx="1498340" cy="29966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1878</TotalTime>
  <Words>57</Words>
  <Application>Microsoft Office PowerPoint</Application>
  <PresentationFormat>Předvádění na obrazovce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THO476TM5-S Vrchem plněná automatická pračka H-WASH 500  Wifi + Bluetooth připojení, aplikace hOn, All In One 59 min, 4 rychlé cykly do 1 hod, dotykový displej, invertorový motor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202</cp:revision>
  <cp:lastPrinted>2016-03-31T14:41:45Z</cp:lastPrinted>
  <dcterms:created xsi:type="dcterms:W3CDTF">2016-03-31T13:54:55Z</dcterms:created>
  <dcterms:modified xsi:type="dcterms:W3CDTF">2024-12-11T11:46:17Z</dcterms:modified>
</cp:coreProperties>
</file>