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HW4 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37AMBC7/1-S</a:t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Předem 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500 SLIM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připojení, aplikace hOn, All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In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One 59 min,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pára, Eco Power Inverter motor, A-15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%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Marketingové označení en.  účinnosti: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15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% úspornější než třída 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Jmenovitá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(kg)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0,381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100 cyklů programu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na 1 cyklus v programu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1251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Eco 40-60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3:28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76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 při odstřeďování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Total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přizpůsobí průběh praní kapacitě a typologii zatížení       s maximální péčí a s dokonalými výsledky již při 30°C díky perfektnímu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      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Energetická spotřeba je o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15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% nižší než ve třídě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Bílé, Eco 40 - 60°C, Vlna / Ruční praní, 20°C – snížená teplota praní se stejným výsledkem jako při praní na 40°C s 60% úsporou energie,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Fitness péče,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Jemná péče, Péče při osvěžení, Antialergenní péče, Rychlá péče 14,30.44 min, All In One 59 min, Total Care, Wifi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Hygienický+, Rychlé praní (14, 30, 44 min), Nastavení úrovně znečištění (3),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Noční 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Program pro čištění bubnu, Zablokování 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češtině i slovenštině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760049"/>
            <a:ext cx="76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38462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3477509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25292" y="4288300"/>
            <a:ext cx="720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Perfektní výsledky praní již při 30°C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Kód		</a:t>
            </a:r>
            <a:r>
              <a:rPr 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31019975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8059019082684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černými dvířky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450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4184015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5768975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976507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01731" y="5056236"/>
            <a:ext cx="7775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Antialergenní péče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bavlněné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dětské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prádlo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8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220" y="3384620"/>
            <a:ext cx="720000" cy="720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4974165"/>
            <a:ext cx="720000" cy="720000"/>
          </a:xfrm>
          <a:prstGeom prst="flowChartConnector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44701" y="1020368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489768" y="1040938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7" name="Pětiúhelník 46"/>
          <p:cNvSpPr/>
          <p:nvPr/>
        </p:nvSpPr>
        <p:spPr>
          <a:xfrm>
            <a:off x="5785643" y="2008455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A-15 %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5682589" y="1762878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15 %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73" b="21023"/>
          <a:stretch/>
        </p:blipFill>
        <p:spPr>
          <a:xfrm>
            <a:off x="5778923" y="2604318"/>
            <a:ext cx="720000" cy="439949"/>
          </a:xfrm>
          <a:prstGeom prst="rect">
            <a:avLst/>
          </a:prstGeom>
        </p:spPr>
      </p:pic>
      <p:cxnSp>
        <p:nvCxnSpPr>
          <p:cNvPr id="22" name="Přímá spojnice se šipkou 21"/>
          <p:cNvCxnSpPr/>
          <p:nvPr/>
        </p:nvCxnSpPr>
        <p:spPr>
          <a:xfrm>
            <a:off x="7027607" y="2643321"/>
            <a:ext cx="237543" cy="33319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6441579" y="267429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45 cm</a:t>
            </a:r>
            <a:endParaRPr lang="cs-CZ" dirty="0">
              <a:solidFill>
                <a:srgbClr val="C00000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27" b="90440"/>
          <a:stretch/>
        </p:blipFill>
        <p:spPr>
          <a:xfrm>
            <a:off x="8319242" y="940590"/>
            <a:ext cx="688308" cy="65560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449" y="2206642"/>
            <a:ext cx="1348687" cy="26973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3" t="11321" r="21949" b="9685"/>
          <a:stretch/>
        </p:blipFill>
        <p:spPr>
          <a:xfrm>
            <a:off x="5872757" y="3084341"/>
            <a:ext cx="1322554" cy="185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1656</TotalTime>
  <Words>80</Words>
  <Application>Microsoft Office PowerPoint</Application>
  <PresentationFormat>Předvádění na obrazovce (4:3)</PresentationFormat>
  <Paragraphs>66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HW4 37AMBC7/1-S Předem plněná automatická pračka H-WASH 500 SLIM Wifi + Bluetooth připojení, aplikace hOn, All In One 59 min, displej v CZ i SK, pára, Eco Power Inverter motor, A-15 %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151</cp:revision>
  <cp:lastPrinted>2016-03-31T14:41:45Z</cp:lastPrinted>
  <dcterms:created xsi:type="dcterms:W3CDTF">2016-03-31T13:54:55Z</dcterms:created>
  <dcterms:modified xsi:type="dcterms:W3CDTF">2023-10-11T12:01:01Z</dcterms:modified>
</cp:coreProperties>
</file>