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95" d="100"/>
          <a:sy n="95" d="100"/>
        </p:scale>
        <p:origin x="1090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6DC4C3"/>
                </a:solidFill>
                <a:latin typeface="Arial" charset="0"/>
              </a:rPr>
              <a:t>GD 49B10C-S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latin typeface="Arial" charset="0"/>
              </a:rPr>
              <a:t>Předem plněná automatická pračka ProWash 350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706F6F"/>
                </a:solidFill>
                <a:latin typeface="Arial" charset="0"/>
              </a:rPr>
              <a:t>Pára, ProActive Wash, digitální displej, invertorový motor Speed Drive, Smart Spray, Clean Shield, </a:t>
            </a:r>
            <a:r>
              <a:rPr lang="cs-CZ" altLang="cs-CZ" sz="1400" b="1" dirty="0">
                <a:solidFill>
                  <a:srgbClr val="706F6F"/>
                </a:solidFill>
                <a:latin typeface="Arial" charset="0"/>
              </a:rPr>
              <a:t>A-40 %</a:t>
            </a:r>
            <a:endParaRPr lang="cs-CZ" altLang="cs-CZ" sz="1400" b="1" dirty="0">
              <a:solidFill>
                <a:srgbClr val="706F6F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36712"/>
            <a:ext cx="4067944" cy="602128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2019/2014)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A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Marketingové označení en.  účinnosti: o 40 % úspornější než třída A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Jmenovitá kapacita (kg)		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 cyklus programu Eco 40-60 (kWh) 	0,299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na 100 cyklů programu Eco 40-60 (kWh)	30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vody na 1 cyklus v programu Eco 40-60 (l) 	46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Otáčky při odstřeďování (ot./min)		1330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sušení odstřeďováním		B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Trvání programu Eco 40-60 (h:min)		3:48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ve fázi odstřeďování (dB(A) re 1 pW) 	69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 při odstřeďování	A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ProActive Wash – speciální recirkulace vody přes 108 extra otvorů uvnitř bubnu zajišťuje rovnoměrnou, rychlou a účinnou fázi máchání i při rychlých cyklech. </a:t>
            </a:r>
            <a:r>
              <a:rPr lang="cs-CZ" altLang="cs-CZ" sz="800" i="1" dirty="0">
                <a:latin typeface="Arial" charset="0"/>
              </a:rPr>
              <a:t>** certifikováno Innovhub S-ISSI-2402241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Wash - automaticky přizpůsobí účinnost praní objemu a typu náplně pro nejlepší výsledky. Dokonalé smísení vody a pracího prostředku umožňuje prát již při teplotě 30 °C s perfektní účinností.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Čištění bubnu zajistí absolutní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Smart Spray – dvojité ostřikování skla dvířek na konci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Clean Shield – antibakteriální ošetření těsnění dvířek pro hygienu pračky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Osvěžení párou - odstranění zápachu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Program Hygienický Plus 59 min -  kombinuje působení páry s účinným mácháním a delší dobou praní s teplotou 60 °C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Šetrný buben s polštářkovými povrchem pro jemnou péči o prádlo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Energetická spotřeba je o 40 % nižší než ve třídě A</a:t>
            </a:r>
          </a:p>
          <a:p>
            <a:pPr>
              <a:spcBef>
                <a:spcPct val="0"/>
              </a:spcBef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Programy 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16 programů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Eco 40 – 60°, Bílé, Smart Wash, Džíny, Syntetika a barevné, Čištění bubnu, Máchání, Odčerpání + Odstřeďování, Rychlý , Osvěžení párou, Speciální 39‘, Ruční praní, Jemné, </a:t>
            </a:r>
            <a:r>
              <a:rPr lang="cs-CZ" altLang="cs-CZ" sz="800" b="1" dirty="0">
                <a:latin typeface="Arial" charset="0"/>
              </a:rPr>
              <a:t>Hygienický Plus 59 min (parní), </a:t>
            </a:r>
            <a:r>
              <a:rPr lang="cs-CZ" altLang="cs-CZ" sz="800" dirty="0">
                <a:latin typeface="Arial" charset="0"/>
              </a:rPr>
              <a:t>Bavlna, 20 °C Studené praní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Nastavení teploty praní a otáček odstřeďování, Odložený start až 24 hod, Poloviční náplň, Intenzivní, Snadné žehlení, Noční, Extra máchání, Zablokování tlačítek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>
                <a:latin typeface="Arial" charset="0"/>
              </a:rPr>
              <a:t>Bezpečnost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Bezpečnostní zámek dveří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Ochrana proti úniku vody Antioverflow; Ochrana proti přepěnění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Digitální displej s tlačítky (číselný bez textu); Invertorový motor Speed Drive –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Objem bubnu 61 l; Materiál bubnu Nerez/ vany Silitech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812820" y="1891334"/>
            <a:ext cx="855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Hloubkový program Hygienický             Plus 59 min s párou</a:t>
            </a:r>
            <a:endParaRPr lang="cs-CZ" sz="800" dirty="0"/>
          </a:p>
        </p:txBody>
      </p:sp>
      <p:sp>
        <p:nvSpPr>
          <p:cNvPr id="46" name="TextovéPole 45"/>
          <p:cNvSpPr txBox="1"/>
          <p:nvPr/>
        </p:nvSpPr>
        <p:spPr>
          <a:xfrm>
            <a:off x="4855153" y="274029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Osvěžení párou pro odstranění zápachu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732840" y="4725144"/>
            <a:ext cx="33123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Kód		31021194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EAN		8059019123134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 		Bílá s černými dvířky a 		černým ovládacím panelem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výrobku v x š x h (mm)	850 x 600 x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601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celková 		hloubka, (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544 mm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bez 		připojení na vodu a odpad)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58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890 x 650 x 586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61</a:t>
            </a:r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058793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motor Speed Drive</a:t>
            </a:r>
            <a:endParaRPr lang="cs-CZ" sz="800" dirty="0"/>
          </a:p>
        </p:txBody>
      </p:sp>
      <p:sp>
        <p:nvSpPr>
          <p:cNvPr id="52" name="TextovéPole 51"/>
          <p:cNvSpPr txBox="1"/>
          <p:nvPr/>
        </p:nvSpPr>
        <p:spPr>
          <a:xfrm>
            <a:off x="4860032" y="3574851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Program pro Čištění bubnu při 60 °C</a:t>
            </a:r>
            <a:endParaRPr lang="cs-CZ" sz="800" dirty="0"/>
          </a:p>
        </p:txBody>
      </p:sp>
      <p:sp>
        <p:nvSpPr>
          <p:cNvPr id="44" name="TextovéPole 43">
            <a:extLst>
              <a:ext uri="{FF2B5EF4-FFF2-40B4-BE49-F238E27FC236}">
                <a16:creationId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48" name="Pětiúhelník 47"/>
          <p:cNvSpPr/>
          <p:nvPr/>
        </p:nvSpPr>
        <p:spPr>
          <a:xfrm>
            <a:off x="5853089" y="2160537"/>
            <a:ext cx="1617554" cy="360040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/>
                </a:solidFill>
              </a:rPr>
              <a:t>A-40 %</a:t>
            </a:r>
          </a:p>
        </p:txBody>
      </p:sp>
      <p:sp>
        <p:nvSpPr>
          <p:cNvPr id="53" name="TextovéPole 52"/>
          <p:cNvSpPr txBox="1"/>
          <p:nvPr/>
        </p:nvSpPr>
        <p:spPr>
          <a:xfrm>
            <a:off x="5775705" y="1891253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altLang="cs-CZ" sz="1000" b="1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Energetická spotřeba o 40 % nižší než ve třídě A</a:t>
            </a:r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930" y="1052736"/>
            <a:ext cx="720000" cy="7200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755" y="1903619"/>
            <a:ext cx="720000" cy="7200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3532539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2693015"/>
            <a:ext cx="720000" cy="720000"/>
          </a:xfrm>
          <a:prstGeom prst="rect">
            <a:avLst/>
          </a:prstGeom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218" y="4389210"/>
            <a:ext cx="720000" cy="720000"/>
          </a:xfrm>
          <a:prstGeom prst="rect">
            <a:avLst/>
          </a:prstGeom>
        </p:spPr>
      </p:pic>
      <p:sp>
        <p:nvSpPr>
          <p:cNvPr id="36" name="TextovéPole 35"/>
          <p:cNvSpPr txBox="1"/>
          <p:nvPr/>
        </p:nvSpPr>
        <p:spPr>
          <a:xfrm>
            <a:off x="4868100" y="4346473"/>
            <a:ext cx="7487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Smart Spray -dvojité ostřikování skla dvířek na konci cyklu</a:t>
            </a:r>
            <a:endParaRPr lang="cs-CZ" sz="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820" y="5365405"/>
            <a:ext cx="720000" cy="720000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913965" y="5356465"/>
            <a:ext cx="748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Clean Shield – antibakteriální ošetření těsnění dvířek</a:t>
            </a:r>
            <a:endParaRPr lang="cs-CZ" sz="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873488A-AD3B-F6F9-9E3D-A851621F22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3" t="11266" r="20601" b="6951"/>
          <a:stretch>
            <a:fillRect/>
          </a:stretch>
        </p:blipFill>
        <p:spPr>
          <a:xfrm>
            <a:off x="5775705" y="2519824"/>
            <a:ext cx="1617555" cy="2230226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E9C6B987-2546-68F9-5A66-E095CB8EC84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57" b="89993"/>
          <a:stretch>
            <a:fillRect/>
          </a:stretch>
        </p:blipFill>
        <p:spPr>
          <a:xfrm>
            <a:off x="8155884" y="932266"/>
            <a:ext cx="711267" cy="686306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8A9D459D-F383-3DAB-F0E8-7C6259E2BF8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176" y="2245277"/>
            <a:ext cx="1227470" cy="24549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1749</TotalTime>
  <Words>596</Words>
  <Application>Microsoft Office PowerPoint</Application>
  <PresentationFormat>Předvádění na obrazovce (4:3)</PresentationFormat>
  <Paragraphs>62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226</cp:revision>
  <cp:lastPrinted>2016-05-05T10:40:20Z</cp:lastPrinted>
  <dcterms:created xsi:type="dcterms:W3CDTF">2015-07-16T11:02:07Z</dcterms:created>
  <dcterms:modified xsi:type="dcterms:W3CDTF">2026-06-01T14:44:12Z</dcterms:modified>
</cp:coreProperties>
</file>