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E4B997-7A1A-4C72-A00A-D2E0D87A473B}" v="5" dt="2025-06-30T13:11:25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283" autoAdjust="0"/>
  </p:normalViewPr>
  <p:slideViewPr>
    <p:cSldViewPr snapToGrid="0">
      <p:cViewPr varScale="1">
        <p:scale>
          <a:sx n="64" d="100"/>
          <a:sy n="64" d="100"/>
        </p:scale>
        <p:origin x="724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673B4873-04A1-487C-AC2B-9E6DC6682760}"/>
    <pc:docChg chg="undo custSel modSld">
      <pc:chgData name="Karla Kosnarová" userId="2c628162-5b85-4528-8dc6-99cc231551b1" providerId="ADAL" clId="{673B4873-04A1-487C-AC2B-9E6DC6682760}" dt="2025-06-30T08:37:04.810" v="1161" actId="20577"/>
      <pc:docMkLst>
        <pc:docMk/>
      </pc:docMkLst>
      <pc:sldChg chg="addSp delSp modSp mod">
        <pc:chgData name="Karla Kosnarová" userId="2c628162-5b85-4528-8dc6-99cc231551b1" providerId="ADAL" clId="{673B4873-04A1-487C-AC2B-9E6DC6682760}" dt="2025-06-30T08:37:04.810" v="1161" actId="20577"/>
        <pc:sldMkLst>
          <pc:docMk/>
          <pc:sldMk cId="3766042701" sldId="5172"/>
        </pc:sldMkLst>
        <pc:spChg chg="del">
          <ac:chgData name="Karla Kosnarová" userId="2c628162-5b85-4528-8dc6-99cc231551b1" providerId="ADAL" clId="{673B4873-04A1-487C-AC2B-9E6DC6682760}" dt="2025-06-30T06:38:07.114" v="74" actId="478"/>
          <ac:spMkLst>
            <pc:docMk/>
            <pc:sldMk cId="3766042701" sldId="5172"/>
            <ac:spMk id="2" creationId="{52541623-DE6E-8CF8-2B1F-E1C6199447B3}"/>
          </ac:spMkLst>
        </pc:spChg>
        <pc:spChg chg="mod">
          <ac:chgData name="Karla Kosnarová" userId="2c628162-5b85-4528-8dc6-99cc231551b1" providerId="ADAL" clId="{673B4873-04A1-487C-AC2B-9E6DC6682760}" dt="2025-06-30T08:21:06.967" v="896" actId="20577"/>
          <ac:spMkLst>
            <pc:docMk/>
            <pc:sldMk cId="3766042701" sldId="5172"/>
            <ac:spMk id="5" creationId="{28401DF0-C9D7-F5EF-40E7-B4C20435F437}"/>
          </ac:spMkLst>
        </pc:spChg>
        <pc:spChg chg="del mod">
          <ac:chgData name="Karla Kosnarová" userId="2c628162-5b85-4528-8dc6-99cc231551b1" providerId="ADAL" clId="{673B4873-04A1-487C-AC2B-9E6DC6682760}" dt="2025-06-30T06:40:13.251" v="213" actId="478"/>
          <ac:spMkLst>
            <pc:docMk/>
            <pc:sldMk cId="3766042701" sldId="5172"/>
            <ac:spMk id="7" creationId="{DCCD8D83-6B7F-ADDE-1D44-71943E7AA4CA}"/>
          </ac:spMkLst>
        </pc:spChg>
        <pc:spChg chg="mod">
          <ac:chgData name="Karla Kosnarová" userId="2c628162-5b85-4528-8dc6-99cc231551b1" providerId="ADAL" clId="{673B4873-04A1-487C-AC2B-9E6DC6682760}" dt="2025-06-30T08:37:04.810" v="1161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673B4873-04A1-487C-AC2B-9E6DC6682760}" dt="2025-06-30T08:30:30.046" v="1014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673B4873-04A1-487C-AC2B-9E6DC6682760}" dt="2025-06-30T08:13:44.255" v="855" actId="5793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673B4873-04A1-487C-AC2B-9E6DC6682760}" dt="2025-06-30T08:02:01.824" v="740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673B4873-04A1-487C-AC2B-9E6DC6682760}" dt="2025-06-30T08:12:43.480" v="808" actId="20577"/>
          <ac:spMkLst>
            <pc:docMk/>
            <pc:sldMk cId="3766042701" sldId="5172"/>
            <ac:spMk id="14" creationId="{081C023D-1553-1B4C-83C1-0BF80A105F12}"/>
          </ac:spMkLst>
        </pc:spChg>
        <pc:spChg chg="add mod">
          <ac:chgData name="Karla Kosnarová" userId="2c628162-5b85-4528-8dc6-99cc231551b1" providerId="ADAL" clId="{673B4873-04A1-487C-AC2B-9E6DC6682760}" dt="2025-06-30T07:16:37.983" v="617" actId="1076"/>
          <ac:spMkLst>
            <pc:docMk/>
            <pc:sldMk cId="3766042701" sldId="5172"/>
            <ac:spMk id="17" creationId="{8ABE61D4-DB6C-9916-6475-908653249D29}"/>
          </ac:spMkLst>
        </pc:spChg>
        <pc:spChg chg="add mod">
          <ac:chgData name="Karla Kosnarová" userId="2c628162-5b85-4528-8dc6-99cc231551b1" providerId="ADAL" clId="{673B4873-04A1-487C-AC2B-9E6DC6682760}" dt="2025-06-30T07:18:32.841" v="650" actId="1076"/>
          <ac:spMkLst>
            <pc:docMk/>
            <pc:sldMk cId="3766042701" sldId="5172"/>
            <ac:spMk id="27" creationId="{2698074C-5B08-C13D-9AFF-E252A0C498AE}"/>
          </ac:spMkLst>
        </pc:spChg>
        <pc:spChg chg="mod">
          <ac:chgData name="Karla Kosnarová" userId="2c628162-5b85-4528-8dc6-99cc231551b1" providerId="ADAL" clId="{673B4873-04A1-487C-AC2B-9E6DC6682760}" dt="2025-06-30T08:29:26.033" v="968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673B4873-04A1-487C-AC2B-9E6DC6682760}" dt="2025-06-30T08:01:03.828" v="738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673B4873-04A1-487C-AC2B-9E6DC6682760}" dt="2025-06-30T07:18:10.467" v="648" actId="403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673B4873-04A1-487C-AC2B-9E6DC6682760}" dt="2025-06-30T06:40:07.518" v="210" actId="1076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673B4873-04A1-487C-AC2B-9E6DC6682760}" dt="2025-06-30T08:26:51.565" v="905" actId="20577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673B4873-04A1-487C-AC2B-9E6DC6682760}" dt="2025-06-30T07:19:19.963" v="656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673B4873-04A1-487C-AC2B-9E6DC6682760}" dt="2025-06-30T08:01:03.828" v="738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673B4873-04A1-487C-AC2B-9E6DC6682760}" dt="2025-06-30T08:01:03.828" v="738"/>
          <ac:grpSpMkLst>
            <pc:docMk/>
            <pc:sldMk cId="3766042701" sldId="5172"/>
            <ac:grpSpMk id="84" creationId="{D1C05CBF-FC43-8C58-AF58-2504BBBD1473}"/>
          </ac:grpSpMkLst>
        </pc:grpChg>
        <pc:grpChg chg="mod">
          <ac:chgData name="Karla Kosnarová" userId="2c628162-5b85-4528-8dc6-99cc231551b1" providerId="ADAL" clId="{673B4873-04A1-487C-AC2B-9E6DC6682760}" dt="2025-06-30T07:12:26.416" v="564" actId="1076"/>
          <ac:grpSpMkLst>
            <pc:docMk/>
            <pc:sldMk cId="3766042701" sldId="5172"/>
            <ac:grpSpMk id="87" creationId="{B1DCB57E-2D5B-EA6B-7058-175972867287}"/>
          </ac:grpSpMkLst>
        </pc:grpChg>
        <pc:picChg chg="del">
          <ac:chgData name="Karla Kosnarová" userId="2c628162-5b85-4528-8dc6-99cc231551b1" providerId="ADAL" clId="{673B4873-04A1-487C-AC2B-9E6DC6682760}" dt="2025-06-30T06:40:10.207" v="211" actId="478"/>
          <ac:picMkLst>
            <pc:docMk/>
            <pc:sldMk cId="3766042701" sldId="5172"/>
            <ac:picMk id="3" creationId="{64D7B9D0-8C3B-9A92-49BE-CBD6E843F63C}"/>
          </ac:picMkLst>
        </pc:picChg>
        <pc:picChg chg="add mod">
          <ac:chgData name="Karla Kosnarová" userId="2c628162-5b85-4528-8dc6-99cc231551b1" providerId="ADAL" clId="{673B4873-04A1-487C-AC2B-9E6DC6682760}" dt="2025-06-30T07:14:04.992" v="579" actId="1076"/>
          <ac:picMkLst>
            <pc:docMk/>
            <pc:sldMk cId="3766042701" sldId="5172"/>
            <ac:picMk id="4" creationId="{10AC664B-BF4D-967C-4BF5-C2DD429D9890}"/>
          </ac:picMkLst>
        </pc:picChg>
        <pc:picChg chg="add mod">
          <ac:chgData name="Karla Kosnarová" userId="2c628162-5b85-4528-8dc6-99cc231551b1" providerId="ADAL" clId="{673B4873-04A1-487C-AC2B-9E6DC6682760}" dt="2025-06-30T07:14:16.124" v="581" actId="1076"/>
          <ac:picMkLst>
            <pc:docMk/>
            <pc:sldMk cId="3766042701" sldId="5172"/>
            <ac:picMk id="6" creationId="{E10461E1-B9E1-6847-E02F-E93B9E6CC96F}"/>
          </ac:picMkLst>
        </pc:picChg>
        <pc:picChg chg="del">
          <ac:chgData name="Karla Kosnarová" userId="2c628162-5b85-4528-8dc6-99cc231551b1" providerId="ADAL" clId="{673B4873-04A1-487C-AC2B-9E6DC6682760}" dt="2025-06-30T06:38:04.947" v="72" actId="478"/>
          <ac:picMkLst>
            <pc:docMk/>
            <pc:sldMk cId="3766042701" sldId="5172"/>
            <ac:picMk id="12" creationId="{371310DC-9EDA-EA94-A37E-EE615A062CE9}"/>
          </ac:picMkLst>
        </pc:picChg>
        <pc:picChg chg="add mod">
          <ac:chgData name="Karla Kosnarová" userId="2c628162-5b85-4528-8dc6-99cc231551b1" providerId="ADAL" clId="{673B4873-04A1-487C-AC2B-9E6DC6682760}" dt="2025-06-30T07:18:42.374" v="651" actId="14100"/>
          <ac:picMkLst>
            <pc:docMk/>
            <pc:sldMk cId="3766042701" sldId="5172"/>
            <ac:picMk id="13" creationId="{9F3424A9-228A-0A1B-F003-365AB310FFF3}"/>
          </ac:picMkLst>
        </pc:picChg>
        <pc:picChg chg="del">
          <ac:chgData name="Karla Kosnarová" userId="2c628162-5b85-4528-8dc6-99cc231551b1" providerId="ADAL" clId="{673B4873-04A1-487C-AC2B-9E6DC6682760}" dt="2025-06-30T06:36:31.634" v="0" actId="478"/>
          <ac:picMkLst>
            <pc:docMk/>
            <pc:sldMk cId="3766042701" sldId="5172"/>
            <ac:picMk id="18" creationId="{53460433-AE6D-4AFE-F240-EE52BE7A1CFF}"/>
          </ac:picMkLst>
        </pc:picChg>
        <pc:picChg chg="add mod">
          <ac:chgData name="Karla Kosnarová" userId="2c628162-5b85-4528-8dc6-99cc231551b1" providerId="ADAL" clId="{673B4873-04A1-487C-AC2B-9E6DC6682760}" dt="2025-06-30T07:16:37.983" v="617" actId="1076"/>
          <ac:picMkLst>
            <pc:docMk/>
            <pc:sldMk cId="3766042701" sldId="5172"/>
            <ac:picMk id="19" creationId="{D116F013-C7A4-E6C4-DE16-4EFDDB66ECF0}"/>
          </ac:picMkLst>
        </pc:picChg>
        <pc:picChg chg="add mod">
          <ac:chgData name="Karla Kosnarová" userId="2c628162-5b85-4528-8dc6-99cc231551b1" providerId="ADAL" clId="{673B4873-04A1-487C-AC2B-9E6DC6682760}" dt="2025-06-30T07:19:30.880" v="658" actId="1076"/>
          <ac:picMkLst>
            <pc:docMk/>
            <pc:sldMk cId="3766042701" sldId="5172"/>
            <ac:picMk id="20" creationId="{89A708CF-DAD9-7F25-8DEC-7323AA2879B7}"/>
          </ac:picMkLst>
        </pc:picChg>
        <pc:picChg chg="add del mod">
          <ac:chgData name="Karla Kosnarová" userId="2c628162-5b85-4528-8dc6-99cc231551b1" providerId="ADAL" clId="{673B4873-04A1-487C-AC2B-9E6DC6682760}" dt="2025-06-30T07:16:59.271" v="621" actId="478"/>
          <ac:picMkLst>
            <pc:docMk/>
            <pc:sldMk cId="3766042701" sldId="5172"/>
            <ac:picMk id="21" creationId="{147E2B7C-E6F8-27C6-6241-B5DB2CD3929B}"/>
          </ac:picMkLst>
        </pc:picChg>
        <pc:picChg chg="mod">
          <ac:chgData name="Karla Kosnarová" userId="2c628162-5b85-4528-8dc6-99cc231551b1" providerId="ADAL" clId="{673B4873-04A1-487C-AC2B-9E6DC6682760}" dt="2025-06-30T08:01:03.828" v="738"/>
          <ac:picMkLst>
            <pc:docMk/>
            <pc:sldMk cId="3766042701" sldId="5172"/>
            <ac:picMk id="22" creationId="{5E698D5B-54D8-E933-66D1-C0D4B99A7BA8}"/>
          </ac:picMkLst>
        </pc:picChg>
        <pc:picChg chg="add mod">
          <ac:chgData name="Karla Kosnarová" userId="2c628162-5b85-4528-8dc6-99cc231551b1" providerId="ADAL" clId="{673B4873-04A1-487C-AC2B-9E6DC6682760}" dt="2025-06-30T07:19:36.925" v="659" actId="1076"/>
          <ac:picMkLst>
            <pc:docMk/>
            <pc:sldMk cId="3766042701" sldId="5172"/>
            <ac:picMk id="24" creationId="{7938B7D6-D65B-5F44-39E4-DD6CE7250356}"/>
          </ac:picMkLst>
        </pc:picChg>
        <pc:picChg chg="del">
          <ac:chgData name="Karla Kosnarová" userId="2c628162-5b85-4528-8dc6-99cc231551b1" providerId="ADAL" clId="{673B4873-04A1-487C-AC2B-9E6DC6682760}" dt="2025-06-30T06:38:05.642" v="73" actId="478"/>
          <ac:picMkLst>
            <pc:docMk/>
            <pc:sldMk cId="3766042701" sldId="5172"/>
            <ac:picMk id="26" creationId="{6B6E1AD4-22D7-1102-C601-0EAA80268CEF}"/>
          </ac:picMkLst>
        </pc:picChg>
        <pc:picChg chg="add mod modCrop">
          <ac:chgData name="Karla Kosnarová" userId="2c628162-5b85-4528-8dc6-99cc231551b1" providerId="ADAL" clId="{673B4873-04A1-487C-AC2B-9E6DC6682760}" dt="2025-06-30T07:22:08.115" v="667" actId="1076"/>
          <ac:picMkLst>
            <pc:docMk/>
            <pc:sldMk cId="3766042701" sldId="5172"/>
            <ac:picMk id="31" creationId="{D87CD671-FF26-EAC1-DBD9-510B73BE1768}"/>
          </ac:picMkLst>
        </pc:picChg>
        <pc:picChg chg="add del mod">
          <ac:chgData name="Karla Kosnarová" userId="2c628162-5b85-4528-8dc6-99cc231551b1" providerId="ADAL" clId="{673B4873-04A1-487C-AC2B-9E6DC6682760}" dt="2025-06-30T08:09:52.983" v="788" actId="478"/>
          <ac:picMkLst>
            <pc:docMk/>
            <pc:sldMk cId="3766042701" sldId="5172"/>
            <ac:picMk id="34" creationId="{01A8359C-894F-DF27-E3F4-46C7BA230452}"/>
          </ac:picMkLst>
        </pc:picChg>
        <pc:picChg chg="add mod modCrop">
          <ac:chgData name="Karla Kosnarová" userId="2c628162-5b85-4528-8dc6-99cc231551b1" providerId="ADAL" clId="{673B4873-04A1-487C-AC2B-9E6DC6682760}" dt="2025-06-30T08:12:21.109" v="798" actId="1076"/>
          <ac:picMkLst>
            <pc:docMk/>
            <pc:sldMk cId="3766042701" sldId="5172"/>
            <ac:picMk id="37" creationId="{DCFE5937-E4BF-1883-E889-4F3056A30259}"/>
          </ac:picMkLst>
        </pc:picChg>
        <pc:picChg chg="mod">
          <ac:chgData name="Karla Kosnarová" userId="2c628162-5b85-4528-8dc6-99cc231551b1" providerId="ADAL" clId="{673B4873-04A1-487C-AC2B-9E6DC6682760}" dt="2025-06-30T07:58:05.176" v="700" actId="1076"/>
          <ac:picMkLst>
            <pc:docMk/>
            <pc:sldMk cId="3766042701" sldId="5172"/>
            <ac:picMk id="54" creationId="{1DBB4208-499C-29B5-812C-092126482799}"/>
          </ac:picMkLst>
        </pc:picChg>
        <pc:picChg chg="mod">
          <ac:chgData name="Karla Kosnarová" userId="2c628162-5b85-4528-8dc6-99cc231551b1" providerId="ADAL" clId="{673B4873-04A1-487C-AC2B-9E6DC6682760}" dt="2025-06-30T07:19:24.381" v="657" actId="1076"/>
          <ac:picMkLst>
            <pc:docMk/>
            <pc:sldMk cId="3766042701" sldId="5172"/>
            <ac:picMk id="89" creationId="{60C5676C-D48C-A81A-26BC-6E2D704F6F93}"/>
          </ac:picMkLst>
        </pc:picChg>
        <pc:cxnChg chg="del mod">
          <ac:chgData name="Karla Kosnarová" userId="2c628162-5b85-4528-8dc6-99cc231551b1" providerId="ADAL" clId="{673B4873-04A1-487C-AC2B-9E6DC6682760}" dt="2025-06-30T07:13:53.428" v="577" actId="478"/>
          <ac:cxnSpMkLst>
            <pc:docMk/>
            <pc:sldMk cId="3766042701" sldId="5172"/>
            <ac:cxnSpMk id="32" creationId="{8F1BD20F-8E58-935F-69C3-7F867485B731}"/>
          </ac:cxnSpMkLst>
        </pc:cxnChg>
      </pc:sldChg>
    </pc:docChg>
  </pc:docChgLst>
  <pc:docChgLst>
    <pc:chgData name="Karla Kosnarová" userId="2c628162-5b85-4528-8dc6-99cc231551b1" providerId="ADAL" clId="{30E4B997-7A1A-4C72-A00A-D2E0D87A473B}"/>
    <pc:docChg chg="undo custSel modSld">
      <pc:chgData name="Karla Kosnarová" userId="2c628162-5b85-4528-8dc6-99cc231551b1" providerId="ADAL" clId="{30E4B997-7A1A-4C72-A00A-D2E0D87A473B}" dt="2025-07-01T08:50:11.622" v="454" actId="6549"/>
      <pc:docMkLst>
        <pc:docMk/>
      </pc:docMkLst>
      <pc:sldChg chg="addSp delSp modSp mod">
        <pc:chgData name="Karla Kosnarová" userId="2c628162-5b85-4528-8dc6-99cc231551b1" providerId="ADAL" clId="{30E4B997-7A1A-4C72-A00A-D2E0D87A473B}" dt="2025-07-01T08:50:11.622" v="454" actId="6549"/>
        <pc:sldMkLst>
          <pc:docMk/>
          <pc:sldMk cId="3766042701" sldId="5172"/>
        </pc:sldMkLst>
        <pc:spChg chg="mod">
          <ac:chgData name="Karla Kosnarová" userId="2c628162-5b85-4528-8dc6-99cc231551b1" providerId="ADAL" clId="{30E4B997-7A1A-4C72-A00A-D2E0D87A473B}" dt="2025-07-01T08:50:11.622" v="454" actId="6549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30E4B997-7A1A-4C72-A00A-D2E0D87A473B}" dt="2025-06-30T13:23:17.156" v="436" actId="6549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30E4B997-7A1A-4C72-A00A-D2E0D87A473B}" dt="2025-06-30T13:17:08.134" v="302" actId="113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30E4B997-7A1A-4C72-A00A-D2E0D87A473B}" dt="2025-07-01T08:49:13.907" v="439" actId="255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30E4B997-7A1A-4C72-A00A-D2E0D87A473B}" dt="2025-06-30T12:43:21.556" v="8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30E4B997-7A1A-4C72-A00A-D2E0D87A473B}" dt="2025-06-30T12:46:38.252" v="101" actId="1076"/>
          <ac:spMkLst>
            <pc:docMk/>
            <pc:sldMk cId="3766042701" sldId="5172"/>
            <ac:spMk id="17" creationId="{F62B007A-6A69-31DF-841F-82382BC78518}"/>
          </ac:spMkLst>
        </pc:spChg>
        <pc:spChg chg="mod">
          <ac:chgData name="Karla Kosnarová" userId="2c628162-5b85-4528-8dc6-99cc231551b1" providerId="ADAL" clId="{30E4B997-7A1A-4C72-A00A-D2E0D87A473B}" dt="2025-06-30T13:18:26.499" v="359" actId="113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30E4B997-7A1A-4C72-A00A-D2E0D87A473B}" dt="2025-06-30T13:17:31.398" v="305" actId="1076"/>
          <ac:spMkLst>
            <pc:docMk/>
            <pc:sldMk cId="3766042701" sldId="5172"/>
            <ac:spMk id="45" creationId="{C90CA9FE-C2F9-7206-6993-7AF3C5E1830C}"/>
          </ac:spMkLst>
        </pc:spChg>
        <pc:spChg chg="del mod">
          <ac:chgData name="Karla Kosnarová" userId="2c628162-5b85-4528-8dc6-99cc231551b1" providerId="ADAL" clId="{30E4B997-7A1A-4C72-A00A-D2E0D87A473B}" dt="2025-06-30T12:45:16.821" v="72" actId="478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30E4B997-7A1A-4C72-A00A-D2E0D87A473B}" dt="2025-06-30T13:08:55.716" v="237" actId="20577"/>
          <ac:spMkLst>
            <pc:docMk/>
            <pc:sldMk cId="3766042701" sldId="5172"/>
            <ac:spMk id="90" creationId="{4ADF30C2-609E-D993-7F47-699FAC008479}"/>
          </ac:spMkLst>
        </pc:spChg>
        <pc:grpChg chg="add mod">
          <ac:chgData name="Karla Kosnarová" userId="2c628162-5b85-4528-8dc6-99cc231551b1" providerId="ADAL" clId="{30E4B997-7A1A-4C72-A00A-D2E0D87A473B}" dt="2025-06-30T12:45:37.325" v="74" actId="1076"/>
          <ac:grpSpMkLst>
            <pc:docMk/>
            <pc:sldMk cId="3766042701" sldId="5172"/>
            <ac:grpSpMk id="3" creationId="{E05A63FB-5395-081E-50AE-B2894465C16A}"/>
          </ac:grpSpMkLst>
        </pc:grpChg>
        <pc:grpChg chg="del mod">
          <ac:chgData name="Karla Kosnarová" userId="2c628162-5b85-4528-8dc6-99cc231551b1" providerId="ADAL" clId="{30E4B997-7A1A-4C72-A00A-D2E0D87A473B}" dt="2025-06-30T12:45:42.961" v="76" actId="478"/>
          <ac:grpSpMkLst>
            <pc:docMk/>
            <pc:sldMk cId="3766042701" sldId="5172"/>
            <ac:grpSpMk id="7" creationId="{4E2E3D85-2FDD-9E6E-9C55-378C677E9EB1}"/>
          </ac:grpSpMkLst>
        </pc:grpChg>
        <pc:grpChg chg="del">
          <ac:chgData name="Karla Kosnarová" userId="2c628162-5b85-4528-8dc6-99cc231551b1" providerId="ADAL" clId="{30E4B997-7A1A-4C72-A00A-D2E0D87A473B}" dt="2025-06-30T12:45:39.615" v="75" actId="478"/>
          <ac:grpSpMkLst>
            <pc:docMk/>
            <pc:sldMk cId="3766042701" sldId="5172"/>
            <ac:grpSpMk id="73" creationId="{FCEDA805-2A74-9696-2A21-700E8481E427}"/>
          </ac:grpSpMkLst>
        </pc:grpChg>
        <pc:grpChg chg="del">
          <ac:chgData name="Karla Kosnarová" userId="2c628162-5b85-4528-8dc6-99cc231551b1" providerId="ADAL" clId="{30E4B997-7A1A-4C72-A00A-D2E0D87A473B}" dt="2025-06-30T12:45:16.821" v="72" actId="478"/>
          <ac:grpSpMkLst>
            <pc:docMk/>
            <pc:sldMk cId="3766042701" sldId="5172"/>
            <ac:grpSpMk id="74" creationId="{27520574-9E44-3BD2-D4C1-B361F7167334}"/>
          </ac:grpSpMkLst>
        </pc:grpChg>
        <pc:grpChg chg="mod">
          <ac:chgData name="Karla Kosnarová" userId="2c628162-5b85-4528-8dc6-99cc231551b1" providerId="ADAL" clId="{30E4B997-7A1A-4C72-A00A-D2E0D87A473B}" dt="2025-06-30T13:15:34.169" v="261" actId="1076"/>
          <ac:grpSpMkLst>
            <pc:docMk/>
            <pc:sldMk cId="3766042701" sldId="5172"/>
            <ac:grpSpMk id="84" creationId="{D1C05CBF-FC43-8C58-AF58-2504BBBD1473}"/>
          </ac:grpSpMkLst>
        </pc:grpChg>
        <pc:picChg chg="add mod">
          <ac:chgData name="Karla Kosnarová" userId="2c628162-5b85-4528-8dc6-99cc231551b1" providerId="ADAL" clId="{30E4B997-7A1A-4C72-A00A-D2E0D87A473B}" dt="2025-06-30T12:44:11.152" v="18" actId="1076"/>
          <ac:picMkLst>
            <pc:docMk/>
            <pc:sldMk cId="3766042701" sldId="5172"/>
            <ac:picMk id="2" creationId="{4E909F9C-96E7-CBC8-53C0-6C8CF1DEC4ED}"/>
          </ac:picMkLst>
        </pc:picChg>
        <pc:picChg chg="del">
          <ac:chgData name="Karla Kosnarová" userId="2c628162-5b85-4528-8dc6-99cc231551b1" providerId="ADAL" clId="{30E4B997-7A1A-4C72-A00A-D2E0D87A473B}" dt="2025-06-30T12:43:32.761" v="9" actId="478"/>
          <ac:picMkLst>
            <pc:docMk/>
            <pc:sldMk cId="3766042701" sldId="5172"/>
            <ac:picMk id="6" creationId="{E10461E1-B9E1-6847-E02F-E93B9E6CC96F}"/>
          </ac:picMkLst>
        </pc:picChg>
        <pc:picChg chg="mod">
          <ac:chgData name="Karla Kosnarová" userId="2c628162-5b85-4528-8dc6-99cc231551b1" providerId="ADAL" clId="{30E4B997-7A1A-4C72-A00A-D2E0D87A473B}" dt="2025-06-30T12:46:29.342" v="100" actId="1076"/>
          <ac:picMkLst>
            <pc:docMk/>
            <pc:sldMk cId="3766042701" sldId="5172"/>
            <ac:picMk id="12" creationId="{13034CC7-EF42-3A33-66F8-618727972D3C}"/>
          </ac:picMkLst>
        </pc:picChg>
        <pc:picChg chg="add mod modCrop">
          <ac:chgData name="Karla Kosnarová" userId="2c628162-5b85-4528-8dc6-99cc231551b1" providerId="ADAL" clId="{30E4B997-7A1A-4C72-A00A-D2E0D87A473B}" dt="2025-06-30T13:12:45.500" v="257" actId="1076"/>
          <ac:picMkLst>
            <pc:docMk/>
            <pc:sldMk cId="3766042701" sldId="5172"/>
            <ac:picMk id="21" creationId="{AD33AA37-D92E-6CFF-1BAA-6F39D033CAEC}"/>
          </ac:picMkLst>
        </pc:picChg>
        <pc:picChg chg="add mod modCrop">
          <ac:chgData name="Karla Kosnarová" userId="2c628162-5b85-4528-8dc6-99cc231551b1" providerId="ADAL" clId="{30E4B997-7A1A-4C72-A00A-D2E0D87A473B}" dt="2025-06-30T13:12:52.815" v="258" actId="1076"/>
          <ac:picMkLst>
            <pc:docMk/>
            <pc:sldMk cId="3766042701" sldId="5172"/>
            <ac:picMk id="30" creationId="{DD94A60E-1C3B-859E-5FB2-1159B3425FBE}"/>
          </ac:picMkLst>
        </pc:picChg>
        <pc:picChg chg="del">
          <ac:chgData name="Karla Kosnarová" userId="2c628162-5b85-4528-8dc6-99cc231551b1" providerId="ADAL" clId="{30E4B997-7A1A-4C72-A00A-D2E0D87A473B}" dt="2025-06-30T12:42:54.652" v="0" actId="478"/>
          <ac:picMkLst>
            <pc:docMk/>
            <pc:sldMk cId="3766042701" sldId="5172"/>
            <ac:picMk id="31" creationId="{D87CD671-FF26-EAC1-DBD9-510B73BE1768}"/>
          </ac:picMkLst>
        </pc:picChg>
        <pc:picChg chg="del">
          <ac:chgData name="Karla Kosnarová" userId="2c628162-5b85-4528-8dc6-99cc231551b1" providerId="ADAL" clId="{30E4B997-7A1A-4C72-A00A-D2E0D87A473B}" dt="2025-06-30T12:42:55.456" v="1" actId="478"/>
          <ac:picMkLst>
            <pc:docMk/>
            <pc:sldMk cId="3766042701" sldId="5172"/>
            <ac:picMk id="37" creationId="{DCFE5937-E4BF-1883-E889-4F3056A30259}"/>
          </ac:picMkLst>
        </pc:picChg>
        <pc:cxnChg chg="del mod">
          <ac:chgData name="Karla Kosnarová" userId="2c628162-5b85-4528-8dc6-99cc231551b1" providerId="ADAL" clId="{30E4B997-7A1A-4C72-A00A-D2E0D87A473B}" dt="2025-06-30T12:45:42.961" v="76" actId="478"/>
          <ac:cxnSpMkLst>
            <pc:docMk/>
            <pc:sldMk cId="3766042701" sldId="5172"/>
            <ac:cxnSpMk id="18" creationId="{198F9A61-1F94-5AAB-6BEE-7179E674019B}"/>
          </ac:cxnSpMkLst>
        </pc:cxnChg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6498A257-8BFD-47BE-8D12-93E9294565F6}"/>
    <pc:docChg chg="undo custSel modSld">
      <pc:chgData name="Karla Kosnarová" userId="2c628162-5b85-4528-8dc6-99cc231551b1" providerId="ADAL" clId="{6498A257-8BFD-47BE-8D12-93E9294565F6}" dt="2025-06-20T10:28:06.654" v="617" actId="403"/>
      <pc:docMkLst>
        <pc:docMk/>
      </pc:docMkLst>
      <pc:sldChg chg="addSp delSp modSp mod">
        <pc:chgData name="Karla Kosnarová" userId="2c628162-5b85-4528-8dc6-99cc231551b1" providerId="ADAL" clId="{6498A257-8BFD-47BE-8D12-93E9294565F6}" dt="2025-06-20T10:28:06.654" v="617" actId="403"/>
        <pc:sldMkLst>
          <pc:docMk/>
          <pc:sldMk cId="3766042701" sldId="5172"/>
        </pc:sldMkLst>
        <pc:spChg chg="mod">
          <ac:chgData name="Karla Kosnarová" userId="2c628162-5b85-4528-8dc6-99cc231551b1" providerId="ADAL" clId="{6498A257-8BFD-47BE-8D12-93E9294565F6}" dt="2025-06-20T10:27:42.199" v="604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6498A257-8BFD-47BE-8D12-93E9294565F6}" dt="2025-06-20T10:14:55.490" v="507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6498A257-8BFD-47BE-8D12-93E9294565F6}" dt="2025-06-20T10:23:12.694" v="576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6498A257-8BFD-47BE-8D12-93E9294565F6}" dt="2025-06-20T10:19:04.359" v="529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6498A257-8BFD-47BE-8D12-93E9294565F6}" dt="2025-06-20T10:04:42.774" v="407" actId="1076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6498A257-8BFD-47BE-8D12-93E9294565F6}" dt="2025-06-20T09:37:48.408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6498A257-8BFD-47BE-8D12-93E9294565F6}" dt="2025-06-20T10:24:55.366" v="582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6498A257-8BFD-47BE-8D12-93E9294565F6}" dt="2025-06-20T10:21:26.419" v="550" actId="1076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6498A257-8BFD-47BE-8D12-93E9294565F6}" dt="2025-06-20T09:48:57.830" v="170" actId="403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6498A257-8BFD-47BE-8D12-93E9294565F6}" dt="2025-06-20T10:28:06.654" v="617" actId="403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6498A257-8BFD-47BE-8D12-93E9294565F6}" dt="2025-06-20T10:20:44.920" v="543" actId="1076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6498A257-8BFD-47BE-8D12-93E9294565F6}" dt="2025-06-20T09:40:16.735" v="35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6498A257-8BFD-47BE-8D12-93E9294565F6}" dt="2025-06-20T09:48:26.877" v="165" actId="1076"/>
          <ac:grpSpMkLst>
            <pc:docMk/>
            <pc:sldMk cId="3766042701" sldId="5172"/>
            <ac:grpSpMk id="63" creationId="{9A6EB79C-6D90-A993-ACA4-526414BD5141}"/>
          </ac:grpSpMkLst>
        </pc:grpChg>
        <pc:grpChg chg="mod">
          <ac:chgData name="Karla Kosnarová" userId="2c628162-5b85-4528-8dc6-99cc231551b1" providerId="ADAL" clId="{6498A257-8BFD-47BE-8D12-93E9294565F6}" dt="2025-06-20T09:44:27.676" v="113" actId="1076"/>
          <ac:grpSpMkLst>
            <pc:docMk/>
            <pc:sldMk cId="3766042701" sldId="5172"/>
            <ac:grpSpMk id="80" creationId="{0B932C9F-96FE-A90F-B8CE-CF9FDF0A1C64}"/>
          </ac:grpSpMkLst>
        </pc:grpChg>
        <pc:grpChg chg="mod">
          <ac:chgData name="Karla Kosnarová" userId="2c628162-5b85-4528-8dc6-99cc231551b1" providerId="ADAL" clId="{6498A257-8BFD-47BE-8D12-93E9294565F6}" dt="2025-06-20T09:56:14.277" v="257" actId="1076"/>
          <ac:grpSpMkLst>
            <pc:docMk/>
            <pc:sldMk cId="3766042701" sldId="5172"/>
            <ac:grpSpMk id="84" creationId="{D1C05CBF-FC43-8C58-AF58-2504BBBD1473}"/>
          </ac:grpSpMkLst>
        </pc:grpChg>
        <pc:grpChg chg="mod">
          <ac:chgData name="Karla Kosnarová" userId="2c628162-5b85-4528-8dc6-99cc231551b1" providerId="ADAL" clId="{6498A257-8BFD-47BE-8D12-93E9294565F6}" dt="2025-06-20T10:21:40.691" v="552" actId="1076"/>
          <ac:grpSpMkLst>
            <pc:docMk/>
            <pc:sldMk cId="3766042701" sldId="5172"/>
            <ac:grpSpMk id="87" creationId="{B1DCB57E-2D5B-EA6B-7058-175972867287}"/>
          </ac:grpSpMkLst>
        </pc:grpChg>
        <pc:picChg chg="mod">
          <ac:chgData name="Karla Kosnarová" userId="2c628162-5b85-4528-8dc6-99cc231551b1" providerId="ADAL" clId="{6498A257-8BFD-47BE-8D12-93E9294565F6}" dt="2025-06-20T10:21:34.433" v="551" actId="1076"/>
          <ac:picMkLst>
            <pc:docMk/>
            <pc:sldMk cId="3766042701" sldId="5172"/>
            <ac:picMk id="22" creationId="{5E698D5B-54D8-E933-66D1-C0D4B99A7BA8}"/>
          </ac:picMkLst>
        </pc:picChg>
        <pc:picChg chg="mod">
          <ac:chgData name="Karla Kosnarová" userId="2c628162-5b85-4528-8dc6-99cc231551b1" providerId="ADAL" clId="{6498A257-8BFD-47BE-8D12-93E9294565F6}" dt="2025-06-20T10:20:52.164" v="544" actId="1076"/>
          <ac:picMkLst>
            <pc:docMk/>
            <pc:sldMk cId="3766042701" sldId="5172"/>
            <ac:picMk id="89" creationId="{60C5676C-D48C-A81A-26BC-6E2D704F6F9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jpg"/><Relationship Id="rId5" Type="http://schemas.openxmlformats.org/officeDocument/2006/relationships/image" Target="../media/image19.png"/><Relationship Id="rId10" Type="http://schemas.openxmlformats.org/officeDocument/2006/relationships/image" Target="../media/image24.jp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2326978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G2 Hydro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Ultra </a:t>
            </a:r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Slim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013" y="75027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4794820" y="1172673"/>
            <a:ext cx="4960954" cy="3899275"/>
            <a:chOff x="4435999" y="942388"/>
            <a:chExt cx="4314217" cy="3899275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4435999" y="1271455"/>
              <a:ext cx="4281231" cy="3570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Model WET&amp;DRY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-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vysávání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cs-CZ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mopování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Nabíjecí základna – automatický návrat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WIFI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připojen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í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-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HG ROBOTS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aplikace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Ultra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tenký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design: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výška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pouze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8,3 cm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Technologie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navádění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Bodová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laserová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navigace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Sací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5000 Pa</a:t>
              </a:r>
              <a:endParaRPr lang="cs-CZ" altLang="zh-CN" sz="12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Hladina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hluku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≤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58 dBA 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tichý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 </a:t>
              </a:r>
              <a:r>
                <a:rPr lang="cs-CZ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navigační režimy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Automatický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Místo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Místnost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/Oblast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Bezdotykové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senzory a senzory proti páru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Kapacita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nádoby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250 ml 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prach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 + 300 ml 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voda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Rotační kartáč se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štětinami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gumovými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stěrkami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nabíjení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5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hodin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Provozní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160 min 1 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Nízký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/Min)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Úrovně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výkonu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vysávání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4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Nízký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Střední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Vysoký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/Max)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Úrovně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mopování</a:t>
              </a:r>
              <a:r>
                <a:rPr lang="en-US" altLang="zh-CN" sz="120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3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(Min/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Střední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/Max) +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Vypnuto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14,4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lithiová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Velikost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2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5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00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mAh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x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boční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kartáče</a:t>
              </a:r>
              <a:r>
                <a:rPr lang="cs-CZ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k, h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ydro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mop, EPA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prachový</a:t>
              </a:r>
              <a:r>
                <a:rPr lang="en-US" altLang="zh-CN" sz="120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20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</a:t>
              </a:r>
              <a:endParaRPr lang="cs-CZ" altLang="zh-CN" sz="12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4476001" y="942388"/>
              <a:ext cx="4274215" cy="364178"/>
              <a:chOff x="4476001" y="942388"/>
              <a:chExt cx="4274215" cy="364178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4669138" y="998789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6001" y="942388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81305"/>
            <a:chOff x="4199413" y="926218"/>
            <a:chExt cx="2339622" cy="381305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4955" y="1010006"/>
              <a:ext cx="2154080" cy="297517"/>
              <a:chOff x="7776401" y="1508601"/>
              <a:chExt cx="1173805" cy="346157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76401" y="1508601"/>
                <a:ext cx="1173805" cy="34615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sz="2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ULTRASLIM – VÝŠKA 8,3 CM</a:t>
                </a:r>
                <a:endParaRPr kumimoji="0" lang="it-IT" sz="20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834658" y="4541795"/>
            <a:ext cx="2082105" cy="308540"/>
            <a:chOff x="7774955" y="1418376"/>
            <a:chExt cx="759994" cy="358982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18376"/>
              <a:ext cx="759994" cy="35809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SACÍ </a:t>
              </a:r>
              <a:r>
                <a:rPr lang="cs-CZ" sz="14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VÝKON 5000 Pa</a:t>
              </a: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783" y="1777358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4837675" y="5003018"/>
            <a:ext cx="4830051" cy="593937"/>
            <a:chOff x="4499946" y="825893"/>
            <a:chExt cx="4291356" cy="593937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4710224" y="896610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FUNKCE V APLIKACI HG ROBOTS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9946" y="825893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31635" y="51911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03476" y="90874"/>
            <a:ext cx="7955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HG230H 011 – ROBOTICKÝ VYSAVAČ HG2 </a:t>
            </a:r>
          </a:p>
          <a:p>
            <a:pPr>
              <a:defRPr/>
            </a:pPr>
            <a:r>
              <a:rPr lang="cs-CZ" sz="1400" dirty="0">
                <a:cs typeface="Arial" panose="020B0604020202020204" pitchFamily="34" charset="0"/>
              </a:rPr>
              <a:t>Precizní laserová navigace, </a:t>
            </a:r>
            <a:r>
              <a:rPr lang="cs-CZ" sz="1400" dirty="0" err="1">
                <a:cs typeface="Arial" panose="020B0604020202020204" pitchFamily="34" charset="0"/>
              </a:rPr>
              <a:t>Ultraslim</a:t>
            </a:r>
            <a:r>
              <a:rPr lang="cs-CZ" sz="1400" dirty="0">
                <a:cs typeface="Arial" panose="020B0604020202020204" pitchFamily="34" charset="0"/>
              </a:rPr>
              <a:t> - výška pouze 8,3 cm, funkce vysávání a vytírání, </a:t>
            </a:r>
          </a:p>
          <a:p>
            <a:pPr>
              <a:defRPr/>
            </a:pPr>
            <a:r>
              <a:rPr lang="cs-CZ" sz="1400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sací výkon 5000 Pa,</a:t>
            </a:r>
            <a:r>
              <a:rPr lang="cs-CZ" sz="1400" dirty="0">
                <a:cs typeface="Arial" panose="020B0604020202020204" pitchFamily="34" charset="0"/>
              </a:rPr>
              <a:t> individuální plány čištění, funkce rychlého mapování, </a:t>
            </a:r>
          </a:p>
          <a:p>
            <a:pPr>
              <a:defRPr/>
            </a:pPr>
            <a:r>
              <a:rPr lang="cs-CZ" sz="1400" dirty="0">
                <a:cs typeface="Arial" panose="020B0604020202020204" pitchFamily="34" charset="0"/>
              </a:rPr>
              <a:t>rozšířené funkce v HG ROBOTS aplikaci</a:t>
            </a:r>
            <a:r>
              <a:rPr lang="cs-CZ" sz="1400" dirty="0">
                <a:solidFill>
                  <a:prstClr val="black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, 4 úrovně vysávání, 3 úrovně vytírání</a:t>
            </a:r>
            <a:endParaRPr lang="cs-CZ" altLang="zh-CN" sz="1400" dirty="0">
              <a:solidFill>
                <a:prstClr val="black"/>
              </a:solidFill>
              <a:ea typeface="微软雅黑" panose="020B0503020204020204" pitchFamily="34" charset="-12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29293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3838301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8059019103495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URBAN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VYSAVAČE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8,3 x 33 x 33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ZÁKLADNY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10 x 14,9 x 5,2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  3,1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46 x 38,8 x 12,8</a:t>
            </a:r>
            <a:endParaRPr lang="cs-CZ" sz="1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     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87892" y="3523244"/>
            <a:ext cx="25034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SACÍ VÝKON (Pa)                      5000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FILTRACE	                         EPA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NÁDOBY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PRACH (ml)                           250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NÁDRŽKY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VODU (ml)	                         300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VELIKOST BATERIE (</a:t>
            </a:r>
            <a:r>
              <a:rPr lang="cs-CZ" altLang="cs-CZ" sz="1100" dirty="0" err="1">
                <a:solidFill>
                  <a:schemeClr val="bg1"/>
                </a:solidFill>
                <a:latin typeface="Calibri" panose="020F0502020204030204"/>
              </a:rPr>
              <a:t>mAh</a:t>
            </a: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)       2500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54516" y="5210445"/>
            <a:ext cx="233335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Nabíjecí základna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boční kartáček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filtr do nádoby na prach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Extra hydro mop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Čistící kartáček na údržbu</a:t>
            </a:r>
          </a:p>
          <a:p>
            <a:pPr lvl="0">
              <a:defRPr/>
            </a:pP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4786012" y="5403244"/>
            <a:ext cx="4370621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Kompatibilita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s iOS a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Androidem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;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kompatibilita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s Wi-Fi: 2,4 GHz</a:t>
            </a:r>
            <a:endParaRPr lang="cs-CZ" altLang="zh-CN" sz="110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</a:t>
            </a: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řizpůs</a:t>
            </a:r>
            <a:r>
              <a:rPr lang="cs-CZ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obitelná</a:t>
            </a:r>
            <a:r>
              <a: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mapa domova </a:t>
            </a: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Funkce</a:t>
            </a:r>
            <a:r>
              <a:rPr lang="en-US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rychlého</a:t>
            </a:r>
            <a:r>
              <a:rPr lang="en-US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mapování</a:t>
            </a:r>
            <a:endParaRPr lang="cs-CZ" altLang="zh-CN" sz="1100" b="1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Individuální plány čištění </a:t>
            </a:r>
            <a:r>
              <a:rPr lang="en-US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a </a:t>
            </a: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plány</a:t>
            </a:r>
            <a:r>
              <a:rPr lang="en-US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b="1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úklidu</a:t>
            </a:r>
            <a:r>
              <a:rPr lang="en-US" altLang="zh-CN" sz="110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(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čas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den,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výkon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vysávání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úroveň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mopu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pořadí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místností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)</a:t>
            </a:r>
            <a:endParaRPr lang="cs-CZ" altLang="zh-CN" sz="110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Pojmenujte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svého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robota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, </a:t>
            </a:r>
            <a:r>
              <a: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report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úklidu</a:t>
            </a:r>
            <a:endParaRPr lang="cs-CZ" altLang="zh-CN" sz="110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  <a:p>
            <a:pPr marL="171450" lvl="0" indent="-171450">
              <a:spcBef>
                <a:spcPts val="200"/>
              </a:spcBef>
              <a:buFont typeface="Arial" panose="020B0604020202020204" pitchFamily="34" charset="0"/>
              <a:buChar char="•"/>
              <a:defRPr/>
            </a:pPr>
            <a:r>
              <a:rPr lang="cs-CZ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Zakázané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oblasti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a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virtuální</a:t>
            </a:r>
            <a:r>
              <a:rPr lang="en-US" altLang="zh-CN" sz="110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 </a:t>
            </a:r>
            <a:r>
              <a:rPr lang="en-US" altLang="zh-CN" sz="1100" dirty="0" err="1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stěny</a:t>
            </a:r>
            <a:endParaRPr lang="en-US" altLang="zh-CN" sz="1100" dirty="0">
              <a:solidFill>
                <a:prstClr val="black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35" name="Picture 17">
            <a:extLst>
              <a:ext uri="{FF2B5EF4-FFF2-40B4-BE49-F238E27FC236}">
                <a16:creationId xmlns:a16="http://schemas.microsoft.com/office/drawing/2014/main" id="{B293C0AD-37F5-B028-5D92-0592975644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3307" y="3078524"/>
            <a:ext cx="1091393" cy="210594"/>
          </a:xfrm>
          <a:prstGeom prst="rect">
            <a:avLst/>
          </a:prstGeom>
        </p:spPr>
      </p:pic>
      <p:pic>
        <p:nvPicPr>
          <p:cNvPr id="4" name="Picture 155">
            <a:extLst>
              <a:ext uri="{FF2B5EF4-FFF2-40B4-BE49-F238E27FC236}">
                <a16:creationId xmlns:a16="http://schemas.microsoft.com/office/drawing/2014/main" id="{10AC664B-BF4D-967C-4BF5-C2DD429D98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6288" b="13991"/>
          <a:stretch/>
        </p:blipFill>
        <p:spPr>
          <a:xfrm>
            <a:off x="9799369" y="1193225"/>
            <a:ext cx="1847839" cy="1289470"/>
          </a:xfrm>
          <a:prstGeom prst="rect">
            <a:avLst/>
          </a:prstGeom>
        </p:spPr>
      </p:pic>
      <p:pic>
        <p:nvPicPr>
          <p:cNvPr id="13" name="Picture 166" descr="A close-up of a blue light&#10;&#10;AI-generated content may be incorrect.">
            <a:extLst>
              <a:ext uri="{FF2B5EF4-FFF2-40B4-BE49-F238E27FC236}">
                <a16:creationId xmlns:a16="http://schemas.microsoft.com/office/drawing/2014/main" id="{9F3424A9-228A-0A1B-F003-365AB310FF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1" r="8955" b="6571"/>
          <a:stretch/>
        </p:blipFill>
        <p:spPr>
          <a:xfrm>
            <a:off x="9830779" y="4820841"/>
            <a:ext cx="1816429" cy="1529514"/>
          </a:xfrm>
          <a:prstGeom prst="rect">
            <a:avLst/>
          </a:prstGeom>
        </p:spPr>
      </p:pic>
      <p:pic>
        <p:nvPicPr>
          <p:cNvPr id="20" name="Picture 161" descr="A robotic vacuum cleaner on the floor&#10;&#10;AI-generated content may be incorrect.">
            <a:extLst>
              <a:ext uri="{FF2B5EF4-FFF2-40B4-BE49-F238E27FC236}">
                <a16:creationId xmlns:a16="http://schemas.microsoft.com/office/drawing/2014/main" id="{89A708CF-DAD9-7F25-8DEC-7323AA2879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1"/>
          <a:stretch/>
        </p:blipFill>
        <p:spPr>
          <a:xfrm>
            <a:off x="2948092" y="5372002"/>
            <a:ext cx="1813201" cy="1239294"/>
          </a:xfrm>
          <a:prstGeom prst="rect">
            <a:avLst/>
          </a:prstGeom>
        </p:spPr>
      </p:pic>
      <p:pic>
        <p:nvPicPr>
          <p:cNvPr id="24" name="Immagine 6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7938B7D6-D65B-5F44-39E4-DD6CE7250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072" y="4989396"/>
            <a:ext cx="201594" cy="340270"/>
          </a:xfrm>
          <a:prstGeom prst="rect">
            <a:avLst/>
          </a:prstGeom>
        </p:spPr>
      </p:pic>
      <p:sp>
        <p:nvSpPr>
          <p:cNvPr id="27" name="Rettangolo 65">
            <a:extLst>
              <a:ext uri="{FF2B5EF4-FFF2-40B4-BE49-F238E27FC236}">
                <a16:creationId xmlns:a16="http://schemas.microsoft.com/office/drawing/2014/main" id="{2698074C-5B08-C13D-9AFF-E252A0C498AE}"/>
              </a:ext>
            </a:extLst>
          </p:cNvPr>
          <p:cNvSpPr/>
          <p:nvPr/>
        </p:nvSpPr>
        <p:spPr>
          <a:xfrm>
            <a:off x="3018066" y="5055052"/>
            <a:ext cx="2627439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400" b="1" dirty="0">
                <a:solidFill>
                  <a:prstClr val="black"/>
                </a:solidFill>
                <a:latin typeface="Calibri" panose="020F0502020204030204"/>
              </a:rPr>
              <a:t>LASEROVÁ NAVIGACE</a:t>
            </a:r>
            <a:endParaRPr kumimoji="0" lang="it-IT" sz="14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39" descr="A robot vacuum cleaner with numbers and letters&#10;&#10;AI-generated content may be incorrect.">
            <a:extLst>
              <a:ext uri="{FF2B5EF4-FFF2-40B4-BE49-F238E27FC236}">
                <a16:creationId xmlns:a16="http://schemas.microsoft.com/office/drawing/2014/main" id="{4E909F9C-96E7-CBC8-53C0-6C8CF1DEC4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81" y="2967935"/>
            <a:ext cx="1886131" cy="1333495"/>
          </a:xfrm>
          <a:prstGeom prst="rect">
            <a:avLst/>
          </a:prstGeom>
        </p:spPr>
      </p:pic>
      <p:grpSp>
        <p:nvGrpSpPr>
          <p:cNvPr id="3" name="Gruppo 62">
            <a:extLst>
              <a:ext uri="{FF2B5EF4-FFF2-40B4-BE49-F238E27FC236}">
                <a16:creationId xmlns:a16="http://schemas.microsoft.com/office/drawing/2014/main" id="{E05A63FB-5395-081E-50AE-B2894465C16A}"/>
              </a:ext>
            </a:extLst>
          </p:cNvPr>
          <p:cNvGrpSpPr/>
          <p:nvPr/>
        </p:nvGrpSpPr>
        <p:grpSpPr>
          <a:xfrm>
            <a:off x="9625858" y="2565304"/>
            <a:ext cx="2391580" cy="395325"/>
            <a:chOff x="6662236" y="-3897971"/>
            <a:chExt cx="2391580" cy="395325"/>
          </a:xfrm>
        </p:grpSpPr>
        <p:sp>
          <p:nvSpPr>
            <p:cNvPr id="17" name="Rettangolo 65">
              <a:extLst>
                <a:ext uri="{FF2B5EF4-FFF2-40B4-BE49-F238E27FC236}">
                  <a16:creationId xmlns:a16="http://schemas.microsoft.com/office/drawing/2014/main" id="{F62B007A-6A69-31DF-841F-82382BC78518}"/>
                </a:ext>
              </a:extLst>
            </p:cNvPr>
            <p:cNvSpPr/>
            <p:nvPr/>
          </p:nvSpPr>
          <p:spPr>
            <a:xfrm>
              <a:off x="6899736" y="-3800163"/>
              <a:ext cx="2154080" cy="29751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20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AŽ 160 MINUT PROVOZU</a:t>
              </a:r>
              <a:endParaRPr kumimoji="0" lang="it-IT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13034CC7-EF42-3A33-66F8-618727972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62236" y="-3897971"/>
              <a:ext cx="166354" cy="340270"/>
            </a:xfrm>
            <a:prstGeom prst="rect">
              <a:avLst/>
            </a:prstGeom>
          </p:spPr>
        </p:pic>
      </p:grpSp>
      <p:pic>
        <p:nvPicPr>
          <p:cNvPr id="21" name="Obrázek 20">
            <a:extLst>
              <a:ext uri="{FF2B5EF4-FFF2-40B4-BE49-F238E27FC236}">
                <a16:creationId xmlns:a16="http://schemas.microsoft.com/office/drawing/2014/main" id="{AD33AA37-D92E-6CFF-1BAA-6F39D033CA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t="17379" r="5911" b="14775"/>
          <a:stretch>
            <a:fillRect/>
          </a:stretch>
        </p:blipFill>
        <p:spPr>
          <a:xfrm>
            <a:off x="2394021" y="1310744"/>
            <a:ext cx="2359116" cy="1786481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DD94A60E-1C3B-859E-5FB2-1159B3425F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8" t="13589" r="6028" b="15365"/>
          <a:stretch>
            <a:fillRect/>
          </a:stretch>
        </p:blipFill>
        <p:spPr>
          <a:xfrm>
            <a:off x="2394021" y="3080789"/>
            <a:ext cx="2170096" cy="17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431</Words>
  <Application>Microsoft Office PowerPoint</Application>
  <PresentationFormat>Širokoúhlá obrazovka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微软雅黑</vt:lpstr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6</cp:revision>
  <dcterms:created xsi:type="dcterms:W3CDTF">2023-06-12T09:31:04Z</dcterms:created>
  <dcterms:modified xsi:type="dcterms:W3CDTF">2025-07-01T13:31:43Z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