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25.04.2025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CNUQ4L58DW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latin typeface="Arial" charset="0"/>
              </a:rPr>
              <a:t>Zásuvkový mrazák </a:t>
            </a:r>
            <a:r>
              <a:rPr lang="cs-CZ" altLang="cs-CZ" sz="1400" dirty="0" smtClean="0">
                <a:solidFill>
                  <a:srgbClr val="6DC4C3"/>
                </a:solidFill>
                <a:latin typeface="Arial" charset="0"/>
              </a:rPr>
              <a:t>Citi Mini Freezer 300</a:t>
            </a:r>
            <a:endParaRPr lang="cs-CZ" altLang="cs-CZ" sz="1400" dirty="0">
              <a:solidFill>
                <a:srgbClr val="6DC4C3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Low Frost chlazení, elektronické ovládání, 3 zásuvky, 4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hvězdičky, doplňkový obsah v aplikaci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hOn, možnost umístění do -15 °C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79512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90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-/90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0,364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133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4,1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ST </a:t>
            </a:r>
            <a:r>
              <a:rPr lang="cs-CZ" altLang="cs-CZ" sz="800" dirty="0" smtClean="0">
                <a:latin typeface="Arial" charset="0"/>
              </a:rPr>
              <a:t>10°- 38°C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b="1" dirty="0">
                <a:latin typeface="Arial" charset="0"/>
              </a:rPr>
              <a:t>Nejnižší bezpečná pracovní teplota okolí mrazničky         -15 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Hvězdičkové </a:t>
            </a:r>
            <a:r>
              <a:rPr lang="cs-CZ" altLang="cs-CZ" sz="800" dirty="0">
                <a:latin typeface="Arial" charset="0"/>
              </a:rPr>
              <a:t>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-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  <a:endParaRPr lang="cs-CZ" altLang="cs-CZ" sz="800" dirty="0" smtClean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Low Frost </a:t>
            </a:r>
            <a:r>
              <a:rPr lang="cs-CZ" altLang="cs-CZ" sz="800" b="1" dirty="0" smtClean="0">
                <a:latin typeface="Arial" charset="0"/>
              </a:rPr>
              <a:t>technologie mrazení</a:t>
            </a:r>
            <a:endParaRPr lang="cs-CZ" altLang="cs-CZ" sz="800" b="1" dirty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Low Frost - systém chlazení s menší tvorbou námrazy v mrazáku – Chladicí okruh je skrytý ve stěnách mrazáku, čímž se snižuje tvorba námrazy. Mrazák vyžaduje zřídka manuální odmrazování (pouze 1x za rok!) Chladný vzduch je v mrazáku distribuován rovnoměrně a tím je zaručena vyšší účinnost chlazení. Zásuvky jsou vyrobeny tak, aby se daly snadno čistit</a:t>
            </a:r>
            <a:r>
              <a:rPr lang="cs-CZ" altLang="cs-CZ" sz="800" b="1" dirty="0" smtClean="0">
                <a:latin typeface="Arial" charset="0"/>
              </a:rPr>
              <a:t>.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Doplňkový obsah v aplikaci hOn (bez připojení k Wifi a možnosti dálkového ovládání). Tipy a rady, Asistent zásob, Smart Food Locator a mnoho dalšího. </a:t>
            </a:r>
            <a:endParaRPr lang="cs-CZ" altLang="cs-CZ" sz="800" b="1" dirty="0" smtClean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Elektronické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Manuální odmrazování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Možnost umístit v místnosti s okolní teplotou až do -15° C (sklep</a:t>
            </a:r>
            <a:r>
              <a:rPr lang="cs-CZ" altLang="cs-CZ" sz="800" b="1" dirty="0" smtClean="0">
                <a:latin typeface="Arial" charset="0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Rozsah nastavení teplot -16 až -24 °</a:t>
            </a:r>
            <a:r>
              <a:rPr lang="cs-CZ" altLang="cs-CZ" sz="800" b="1" dirty="0" smtClean="0">
                <a:latin typeface="Arial" charset="0"/>
              </a:rPr>
              <a:t>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Funkce Super Freeze – Rychlé mrazení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Alarm zvýšené teploty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průhledné zásuvky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polohovatelné </a:t>
            </a:r>
            <a:r>
              <a:rPr lang="cs-CZ" altLang="cs-CZ" sz="800" dirty="0" smtClean="0">
                <a:latin typeface="Arial" charset="0"/>
              </a:rPr>
              <a:t>nožičky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Výměnný </a:t>
            </a:r>
            <a:r>
              <a:rPr lang="cs-CZ" altLang="cs-CZ" sz="800" dirty="0">
                <a:latin typeface="Arial" charset="0"/>
              </a:rPr>
              <a:t>závěs 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Integrované madlo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Ekologické </a:t>
            </a:r>
            <a:r>
              <a:rPr lang="cs-CZ" altLang="cs-CZ" sz="800" dirty="0">
                <a:latin typeface="Arial" charset="0"/>
              </a:rPr>
              <a:t>chladicí médium </a:t>
            </a:r>
            <a:r>
              <a:rPr lang="cs-CZ" altLang="cs-CZ" sz="800" dirty="0" smtClean="0">
                <a:latin typeface="Arial" charset="0"/>
              </a:rPr>
              <a:t>R600a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 kompresor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11983" y="5014931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37001684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8059019102955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860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570 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26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886 x 565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s obalem (kg)	28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404" y="1115992"/>
            <a:ext cx="648000" cy="648000"/>
          </a:xfrm>
          <a:prstGeom prst="rect">
            <a:avLst/>
          </a:prstGeom>
        </p:spPr>
      </p:pic>
      <p:sp>
        <p:nvSpPr>
          <p:cNvPr id="38" name="Obdélník 37"/>
          <p:cNvSpPr/>
          <p:nvPr/>
        </p:nvSpPr>
        <p:spPr>
          <a:xfrm>
            <a:off x="5884396" y="1188000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</a:t>
            </a:r>
            <a:endParaRPr lang="cs-CZ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4" name="Obrázek 4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45" name="Obrázek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4" y="1099696"/>
            <a:ext cx="720000" cy="720000"/>
          </a:xfrm>
          <a:prstGeom prst="rect">
            <a:avLst/>
          </a:prstGeom>
        </p:spPr>
      </p:pic>
      <p:sp>
        <p:nvSpPr>
          <p:cNvPr id="46" name="TextovéPole 45"/>
          <p:cNvSpPr txBox="1"/>
          <p:nvPr/>
        </p:nvSpPr>
        <p:spPr>
          <a:xfrm>
            <a:off x="4839853" y="986021"/>
            <a:ext cx="8640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Doplňkový obsah v aplikaci hOn (bez připojení k Wifi a ovládání na dálku)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573" y="2117577"/>
            <a:ext cx="720000" cy="720000"/>
          </a:xfrm>
          <a:prstGeom prst="rect">
            <a:avLst/>
          </a:prstGeom>
        </p:spPr>
      </p:pic>
      <p:sp>
        <p:nvSpPr>
          <p:cNvPr id="47" name="TextovéPole 46"/>
          <p:cNvSpPr txBox="1"/>
          <p:nvPr/>
        </p:nvSpPr>
        <p:spPr>
          <a:xfrm>
            <a:off x="4793938" y="2055630"/>
            <a:ext cx="8640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Systém chlazení s menší tvorbou námrazy umožňující odmrazování pouze 1x ročně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ovéPole 47"/>
          <p:cNvSpPr txBox="1"/>
          <p:nvPr/>
        </p:nvSpPr>
        <p:spPr>
          <a:xfrm>
            <a:off x="4829448" y="3300303"/>
            <a:ext cx="8640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Možnost umístit v místnosti s okolní teplotou až do -15 °C (např. sklep)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bdélník 50"/>
          <p:cNvSpPr/>
          <p:nvPr/>
        </p:nvSpPr>
        <p:spPr>
          <a:xfrm>
            <a:off x="4063264" y="3300303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-15 °C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893" y="4199545"/>
            <a:ext cx="720000" cy="720000"/>
          </a:xfrm>
          <a:prstGeom prst="rect">
            <a:avLst/>
          </a:prstGeom>
        </p:spPr>
      </p:pic>
      <p:sp>
        <p:nvSpPr>
          <p:cNvPr id="52" name="TextovéPole 51"/>
          <p:cNvSpPr txBox="1"/>
          <p:nvPr/>
        </p:nvSpPr>
        <p:spPr>
          <a:xfrm>
            <a:off x="4809402" y="4256762"/>
            <a:ext cx="864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Možnost otočit směr otevírání dvířek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bdélník 52"/>
          <p:cNvSpPr/>
          <p:nvPr/>
        </p:nvSpPr>
        <p:spPr>
          <a:xfrm>
            <a:off x="4073954" y="5045007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cs-CZ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zásuvky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ovéPole 53"/>
          <p:cNvSpPr txBox="1"/>
          <p:nvPr/>
        </p:nvSpPr>
        <p:spPr>
          <a:xfrm>
            <a:off x="4840515" y="5129865"/>
            <a:ext cx="8640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 průhledné zásuvky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650" r="5901" b="1701"/>
          <a:stretch/>
        </p:blipFill>
        <p:spPr>
          <a:xfrm>
            <a:off x="7236297" y="2979772"/>
            <a:ext cx="1815152" cy="200963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0" t="4850" r="19551" b="2751"/>
          <a:stretch/>
        </p:blipFill>
        <p:spPr>
          <a:xfrm>
            <a:off x="5749395" y="2760787"/>
            <a:ext cx="1435452" cy="221613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7284059" y="954703"/>
            <a:ext cx="706388" cy="6926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276" y="1004690"/>
            <a:ext cx="916444" cy="18328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6" name="Obdélník 25"/>
          <p:cNvSpPr/>
          <p:nvPr/>
        </p:nvSpPr>
        <p:spPr>
          <a:xfrm>
            <a:off x="4091906" y="5891363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Super Freeze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ovéPole 26"/>
          <p:cNvSpPr txBox="1"/>
          <p:nvPr/>
        </p:nvSpPr>
        <p:spPr>
          <a:xfrm>
            <a:off x="4799965" y="5991649"/>
            <a:ext cx="864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Rychlé mrazení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1866</TotalTime>
  <Words>110</Words>
  <Application>Microsoft Office PowerPoint</Application>
  <PresentationFormat>Předvádění na obrazovce (4:3)</PresentationFormat>
  <Paragraphs>64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183</cp:revision>
  <cp:lastPrinted>2016-05-31T13:00:02Z</cp:lastPrinted>
  <dcterms:created xsi:type="dcterms:W3CDTF">2015-07-16T11:02:07Z</dcterms:created>
  <dcterms:modified xsi:type="dcterms:W3CDTF">2025-04-25T13:33:07Z</dcterms:modified>
</cp:coreProperties>
</file>