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400" autoAdjust="0"/>
  </p:normalViewPr>
  <p:slideViewPr>
    <p:cSldViewPr snapToGrid="0">
      <p:cViewPr varScale="1">
        <p:scale>
          <a:sx n="85" d="100"/>
          <a:sy n="85" d="100"/>
        </p:scale>
        <p:origin x="1406" y="29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12.08.2024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0" t="4314" r="17609" b="3921"/>
          <a:stretch/>
        </p:blipFill>
        <p:spPr>
          <a:xfrm>
            <a:off x="5800978" y="2897130"/>
            <a:ext cx="1414606" cy="1947164"/>
          </a:xfrm>
          <a:prstGeom prst="rect">
            <a:avLst/>
          </a:prstGeom>
        </p:spPr>
      </p:pic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800" dirty="0" smtClean="0"/>
              <a:t>H7W4 </a:t>
            </a:r>
            <a:r>
              <a:rPr lang="cs-CZ" sz="2800" dirty="0"/>
              <a:t>48MBC6-S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7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00 SLIM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aplikace hOn, Certifikace BAF, displej v CZ i SK, pára, Eco Power Inverter motor, Eco Doser,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A-10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%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-1" y="785618"/>
            <a:ext cx="4258235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10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Jmenovitá kapacita (kg)		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0,424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42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44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1330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3:38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72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A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- 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možnost bezdotykového připojení k Wifi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a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ovládání pračky přes aplikaci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hOn se širokou škálou dodatečných informací a funkcí.</a:t>
            </a:r>
            <a:endParaRPr lang="cs-CZ" altLang="cs-CZ" sz="8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oblečení a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možnost vytvoření virtuálního šatníku.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     Aplikace hOn navrhne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nejlepší program pro péči o vaše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oděvy.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Google (v angličtině)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přizpůsobí průběh praní kapacitě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a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typologii zatížení           s maximální péčí a s dokonalými výsledky již při 30°C díky perfektnímu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      smísení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vody a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Doser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– motor v kombinaci s inteligentním algoritmem AI zjistí aktuální hmotnost náplně a na základě toho stanoví na displeji doporučené množství  pracího prostředku podle úrovně znečištění a typologie zvoleného cyklu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Extra široký buben 525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mm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10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</a:t>
            </a:r>
            <a:endParaRPr lang="cs-CZ" altLang="cs-CZ" sz="800" dirty="0" smtClean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Auto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Care, All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In One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49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min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Rychlá péče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14,30,44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min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Allergy Care Pro, Steam Care Pro,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Jemná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péče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Fitness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péče,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Dálkové ovládání – Wifi, Bavlna,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Eco 40 -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60°C, Vlna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/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Ruč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praní,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20°C – snížená teplota praní se stejným výsledkem jako při praní na 40°C s 60% úsporou energie, Syntetika a barevné, Odčerpání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+ Odstřeďování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Snížení hlučnosti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Předpírka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Přídavné máchání, Proti pomačkání, Nastavení úrovně znečištění (3), Rychlé praní (14, 30, 44 min), Pára (3 úrovně),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Program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pro čištění bubnu, Zablokování tlačítek, Ukazatel 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času, vypnutí zvukové signalizace, nastavení tvrdosti vody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CZ i SK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36 cm / Úhel otevírání dvířek 180°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8462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47750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32379" y="4300696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Vypočítání doporučeného množství detergentu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 smtClean="0">
                <a:latin typeface="Arial" charset="0"/>
              </a:rPr>
              <a:t>31020155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dirty="0" smtClean="0">
                <a:latin typeface="Arial" charset="0"/>
              </a:rPr>
              <a:t>8059019093666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480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880" y="577659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6507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888775" y="4948656"/>
            <a:ext cx="8463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Allergy Care Pro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certifikací British Allergy Foundation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3384620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120" y="4974165"/>
            <a:ext cx="720000" cy="720000"/>
          </a:xfrm>
          <a:prstGeom prst="flowChartConnector">
            <a:avLst/>
          </a:prstGeom>
        </p:spPr>
      </p:pic>
      <p:pic>
        <p:nvPicPr>
          <p:cNvPr id="38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35098" y="1061371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3098" y="1096192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768" y="914806"/>
            <a:ext cx="828000" cy="828000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08" y="4173209"/>
            <a:ext cx="761439" cy="756000"/>
          </a:xfrm>
          <a:prstGeom prst="flowChartConnector">
            <a:avLst/>
          </a:prstGeom>
        </p:spPr>
      </p:pic>
      <p:cxnSp>
        <p:nvCxnSpPr>
          <p:cNvPr id="14" name="Přímá spojnice se šipkou 13"/>
          <p:cNvCxnSpPr/>
          <p:nvPr/>
        </p:nvCxnSpPr>
        <p:spPr>
          <a:xfrm>
            <a:off x="7272327" y="1994383"/>
            <a:ext cx="249324" cy="40011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/>
          <p:cNvSpPr txBox="1"/>
          <p:nvPr/>
        </p:nvSpPr>
        <p:spPr>
          <a:xfrm>
            <a:off x="6669784" y="2052065"/>
            <a:ext cx="75373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48 cm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7" name="Pětiúhelník 46"/>
          <p:cNvSpPr/>
          <p:nvPr/>
        </p:nvSpPr>
        <p:spPr>
          <a:xfrm>
            <a:off x="5779435" y="245573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5760383" y="1762432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5800978" y="3489686"/>
            <a:ext cx="1474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rgbClr val="C00000"/>
                </a:solidFill>
              </a:rPr>
              <a:t>Šířka bubnu 525 mm</a:t>
            </a:r>
            <a:endParaRPr lang="cs-CZ" sz="1200" dirty="0">
              <a:solidFill>
                <a:srgbClr val="C00000"/>
              </a:solidFill>
            </a:endParaRPr>
          </a:p>
        </p:txBody>
      </p:sp>
      <p:cxnSp>
        <p:nvCxnSpPr>
          <p:cNvPr id="53" name="Přímá spojnice se šipkou 52"/>
          <p:cNvCxnSpPr/>
          <p:nvPr/>
        </p:nvCxnSpPr>
        <p:spPr>
          <a:xfrm>
            <a:off x="5882672" y="3793010"/>
            <a:ext cx="1260000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0" b="90038"/>
          <a:stretch/>
        </p:blipFill>
        <p:spPr>
          <a:xfrm>
            <a:off x="8365044" y="920107"/>
            <a:ext cx="701217" cy="68319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930" y="2232212"/>
            <a:ext cx="1320362" cy="26407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1640</TotalTime>
  <Words>85</Words>
  <Application>Microsoft Office PowerPoint</Application>
  <PresentationFormat>Předvádění na obrazovce (4:3)</PresentationFormat>
  <Paragraphs>63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H7W4 48MBC6-S Předem plněná automatická pračka H-WASH 700 SLIM Wifi + Bluetooth, aplikace hOn, Certifikace BAF, displej v CZ i SK, pára, Eco Power Inverter motor, Eco Doser, A-10 %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172</cp:revision>
  <cp:lastPrinted>2016-03-31T14:41:45Z</cp:lastPrinted>
  <dcterms:created xsi:type="dcterms:W3CDTF">2016-03-31T13:54:55Z</dcterms:created>
  <dcterms:modified xsi:type="dcterms:W3CDTF">2024-08-12T15:06:00Z</dcterms:modified>
</cp:coreProperties>
</file>