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16.10.2023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16.10.2023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RTXSG28TMC5/1-36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Vrchem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pračka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motor, pára, digitální dotykový displej, rychlé cykly, ovládací panel v češtině, Instant Mix, Easy Opening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>
                <a:latin typeface="Arial" charset="0"/>
              </a:rPr>
              <a:t>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1151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Direct Motion Motor – motor umístěný přímo na bubnu bez použití řemenu, tichý chod pouhých 79 dB(A) při odstřeďování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Záruka na motor 12 let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antibakt. ošetření zásuvky na detergent a gumového těsnění dvířek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Pára – ošetření párou (parní program)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Instant Mix – rozpuštění pracího prostředku ve vodě a kropení prádla touto směsí v průběhu praní pro rychlejší a účinnější praní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Ovládací panel v češtině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15 programů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Jemné, Rychlý 44 min, Expres 14 min, Mix 59 min, Vlna/Hedvábí, Sportovní prádlo, Vypouštění/Odstřeďování, Máchání, Eco 40-60, 20°C, Hygienické praní, Dětské prádlo,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Parní Plus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Syntetika, Bavlna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Snadné žehlení, Odložený konec programu, Nastavení stupně znečištění, Předpírka, Aquaplus – zvýšená hladina vody po celý cyklus praní a máchání, Hygiene+, Dětský zámek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Antioverflow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Ovládací panel v češtině,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Digitální dotykový displej;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Direct Motion motor – tichý chod;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Easy Opening – Snadné otevírání bubnu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31019820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8059019076676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se stříbrnou rukojetí            		a knoflíkem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860 x 410 x 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58,5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480 x 650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60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4788023" y="2962939"/>
            <a:ext cx="1003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79 dB(A) při odstřeďování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893691" y="1044839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4932040" y="3903439"/>
            <a:ext cx="69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Snadné otevírání bubnu 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995189" y="2069440"/>
            <a:ext cx="728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Český ovládací panel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97" y="945977"/>
            <a:ext cx="720000" cy="757153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963" y="1016908"/>
            <a:ext cx="72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811" y="2904733"/>
            <a:ext cx="720000" cy="720000"/>
          </a:xfrm>
          <a:prstGeom prst="rect">
            <a:avLst/>
          </a:prstGeom>
        </p:spPr>
      </p:pic>
      <p:sp>
        <p:nvSpPr>
          <p:cNvPr id="18" name="Obdélník 17"/>
          <p:cNvSpPr/>
          <p:nvPr/>
        </p:nvSpPr>
        <p:spPr>
          <a:xfrm>
            <a:off x="4093659" y="5244325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4116172" y="2895401"/>
            <a:ext cx="59984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79 dB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139952" y="3861048"/>
            <a:ext cx="8174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Easy Opening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4869536" y="4593322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pic>
        <p:nvPicPr>
          <p:cNvPr id="22" name="Obrázek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421" y="4510831"/>
            <a:ext cx="720000" cy="72000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4042292" y="2077287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CZ panel</a:t>
            </a:r>
          </a:p>
        </p:txBody>
      </p:sp>
      <p:pic>
        <p:nvPicPr>
          <p:cNvPr id="27" name="Obrázek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494" y="5305880"/>
            <a:ext cx="720000" cy="720000"/>
          </a:xfrm>
          <a:prstGeom prst="rect">
            <a:avLst/>
          </a:prstGeom>
        </p:spPr>
      </p:pic>
      <p:sp>
        <p:nvSpPr>
          <p:cNvPr id="28" name="TextovéPole 27"/>
          <p:cNvSpPr txBox="1"/>
          <p:nvPr/>
        </p:nvSpPr>
        <p:spPr>
          <a:xfrm>
            <a:off x="4895329" y="5332479"/>
            <a:ext cx="8018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program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větší hygienu a snadnější žehlení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0" t="3800" r="33201" b="4851"/>
          <a:stretch/>
        </p:blipFill>
        <p:spPr>
          <a:xfrm>
            <a:off x="5804160" y="1802939"/>
            <a:ext cx="1396275" cy="328313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06034" y="871292"/>
            <a:ext cx="706388" cy="6926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232" y="2069440"/>
            <a:ext cx="1495571" cy="29911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b4af0723-3826-4aee-ba08-906e8dce3040"/>
    <ds:schemaRef ds:uri="http://schemas.microsoft.com/office/infopath/2007/PartnerControls"/>
    <ds:schemaRef ds:uri="a09af93a-bc92-4cce-8ba3-c8fdbed82e22"/>
    <ds:schemaRef ds:uri="http://purl.org/dc/terms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2299</TotalTime>
  <Words>91</Words>
  <Application>Microsoft Office PowerPoint</Application>
  <PresentationFormat>Předvádění na obrazovce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308</cp:revision>
  <cp:lastPrinted>2016-05-31T13:00:02Z</cp:lastPrinted>
  <dcterms:created xsi:type="dcterms:W3CDTF">2015-07-16T11:02:07Z</dcterms:created>
  <dcterms:modified xsi:type="dcterms:W3CDTF">2023-10-16T12:50:53Z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