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HW90-BPD13386U-S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I-Pro Series 7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Instant Mix, Easy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Opening, Auto Dose,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0,493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– tichý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odstřeďování,  vysoký výkon a odolnost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antibakt. ošetření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gumového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těsnění dvířek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Instant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Mix – rozpuštění pracího prostředku ve vodě a kropení prádla touto směsí v průběhu praní pro rychlejší a účinnější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</a:p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Auto Dose – automatické dávkování detergentu a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aviváže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výstupky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9 programů základních + Wifi programy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40-60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Bavlna 20°C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Expres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Smart AI, Bavlna, Syntetika, Jemné, Vlna, Máchání + Odstřeďování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konec programu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Wifi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 Dose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Dětský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dotykový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displej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tichý chod;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bubnu, </a:t>
            </a: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Dvířka bubnu potažena Techno polymerem pro šetrnější kontakt při otevírání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Zesílené boční stěny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vyšší robustnost , dlouhou životnost a tišší chod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31020147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6921081503485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 dotykovým 		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1042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480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886948" y="2962939"/>
            <a:ext cx="909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Dose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inteligentní dávkování detergentu a aviváže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910653" y="1993487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chod, vysoký výkon a odolnost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932040" y="3903439"/>
            <a:ext cx="69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39952" y="3861048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4869536" y="4593322"/>
            <a:ext cx="92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těsnění dvířek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21" y="4510831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3800" r="29000" b="3800"/>
          <a:stretch/>
        </p:blipFill>
        <p:spPr>
          <a:xfrm>
            <a:off x="5825357" y="1860477"/>
            <a:ext cx="1333167" cy="30873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16416" y="817190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847" y="1719813"/>
            <a:ext cx="1601589" cy="3203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907" y="2966170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50" y="198541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b4af0723-3826-4aee-ba08-906e8dce3040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2855</TotalTime>
  <Words>82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324</cp:revision>
  <cp:lastPrinted>2016-05-31T13:00:02Z</cp:lastPrinted>
  <dcterms:created xsi:type="dcterms:W3CDTF">2015-07-16T11:02:07Z</dcterms:created>
  <dcterms:modified xsi:type="dcterms:W3CDTF">2024-04-08T08:03:56Z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