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9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15.03.2023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15.03.2023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15.03.2023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15.03.2023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6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g"/><Relationship Id="rId11" Type="http://schemas.openxmlformats.org/officeDocument/2006/relationships/image" Target="../media/image11.png"/><Relationship Id="rId5" Type="http://schemas.openxmlformats.org/officeDocument/2006/relationships/image" Target="../media/image5.jp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 fontScale="90000"/>
          </a:bodyPr>
          <a:lstStyle/>
          <a:p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HF 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5B2S1PX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Volně stojící myčka nádobí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H</a:t>
            </a: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-DISH 7</a:t>
            </a:r>
            <a:r>
              <a:rPr lang="cs-CZ" altLang="cs-CZ" sz="1400" b="0" cap="none" dirty="0" smtClean="0">
                <a:solidFill>
                  <a:schemeClr val="tx1"/>
                </a:solidFill>
                <a:latin typeface="Arial" charset="0"/>
              </a:rPr>
              <a:t>00 </a:t>
            </a: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šíře 60 cm</a:t>
            </a:r>
            <a:b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Bluetooth, dotykový textový displej v CZ i SK,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10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programů,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15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sad,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9,5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l,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42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dB(A),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3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koše, Auto Open, Power Wash,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Speed Drive Inverter motor, Active Hygiene Protection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systém</a:t>
            </a:r>
            <a:r>
              <a:rPr lang="cs-CZ" altLang="cs-CZ" sz="1400" b="0" cap="none" dirty="0">
                <a:solidFill>
                  <a:srgbClr val="C00000"/>
                </a:solidFill>
                <a:latin typeface="Arial" panose="020B0604020202020204" pitchFamily="34" charset="0"/>
              </a:rPr>
              <a:t/>
            </a:r>
            <a:br>
              <a:rPr lang="cs-CZ" altLang="cs-CZ" sz="1400" b="0" cap="none" dirty="0">
                <a:solidFill>
                  <a:srgbClr val="C00000"/>
                </a:solidFill>
                <a:latin typeface="Arial" panose="020B0604020202020204" pitchFamily="34" charset="0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37575" y="928255"/>
            <a:ext cx="3958518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2019/2017)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Jmenovitá kapacita (sady nádobí)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15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 cyklus programu Eco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0,65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100 cyklů programu Eco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65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Spotřeba vody na 1 cyklus v programu Eco (l) 	9,5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Trvání programu Eco (h:min)		3:55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Úroveň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emisí hluku šířeného vzduchem (dB(A) re 1 pW)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42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Technologie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-  možnost bezdotykového připojení k Wifi a ovládání pračky přes aplikaci hOn se širokou škálou dodatečných informací a funkcí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Google (pouze v ENG)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Total Care – exkluzivní mycí cyklus s výsledky ve třídě A i na skle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Systém Active Hygiene Protection – antibakteriální ošetření vnitřních částí myčky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programů základních +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Wifi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Auto Care+ 65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75°C, Auto Care automatický 45 – 50 °C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, Eco, 45°C, Total Care 60°C,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Sklo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45°C,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Intenzivní 75°C,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Rychlý 59 min – mytí včetně sušení celé náplně,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Opláchnutí,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Rychlý 49 min – mytí včetně sušení poloviční náplně,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Noční (tichý chod)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Active Hygiene – desinfekce vnitřních částí myčky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, Wifi,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Poloviční náplň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, Odložený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start až 23 hod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, Auto Open – Automatické otevření dvířek na konci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cyklu,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Dětská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pojistka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Speed Drive Inverter motor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– bezkartáčový motor s permanentním magnetem, s nejdelší životností. Nejvýkonnější a nejefektivnější technologie pohonu, která je na trhu k dispozici.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6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místný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textový displej v CZ i SK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Materiál vany nerez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Samočistící tříúrovňový filtr; Skryté topné těleso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Automatický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senzor pro rozpoznání nečistot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Power Wash – Přídavné ostřikovací rameno pro silného znečištění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3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koše;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Výklopné držáky šálku v horním koši, Polohování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horního koše; Sklopitelné držáky na talíře ve spodním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koši, třetí koš na příbory v horní části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Ochrana proti úniku vody Aquastop a proti přetečení Antioverflow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001760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20443" y="5020365"/>
            <a:ext cx="76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celá náplň za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 min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747" y="1844454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5470" y="1945541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Vysoký výkon,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dlouhá životnost</a:t>
            </a: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341782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45256" y="3467076"/>
            <a:ext cx="69153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Přídavné ostřikovací rameno na silné znečištění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714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92040" y="1157565"/>
            <a:ext cx="7521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638172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18364" y="2786476"/>
            <a:ext cx="755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Open Automatické otevření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230060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30188" y="4468507"/>
            <a:ext cx="72043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koše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32002466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8059019069937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6247721" y="2520733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cxnSp>
        <p:nvCxnSpPr>
          <p:cNvPr id="51" name="Přímá spojnice se šipkou 50"/>
          <p:cNvCxnSpPr/>
          <p:nvPr/>
        </p:nvCxnSpPr>
        <p:spPr>
          <a:xfrm>
            <a:off x="6372587" y="2450264"/>
            <a:ext cx="50400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Obrázek 6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587" y="1695161"/>
            <a:ext cx="648000" cy="648000"/>
          </a:xfrm>
          <a:prstGeom prst="rect">
            <a:avLst/>
          </a:prstGeom>
        </p:spPr>
      </p:pic>
      <p:sp>
        <p:nvSpPr>
          <p:cNvPr id="64" name="Obdélník 63"/>
          <p:cNvSpPr/>
          <p:nvPr/>
        </p:nvSpPr>
        <p:spPr>
          <a:xfrm>
            <a:off x="5796595" y="1695161"/>
            <a:ext cx="50405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cs-CZ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840" y="1659161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769" y="2646472"/>
            <a:ext cx="720000" cy="720000"/>
          </a:xfrm>
          <a:prstGeom prst="rect">
            <a:avLst/>
          </a:prstGeom>
        </p:spPr>
      </p:pic>
      <p:pic>
        <p:nvPicPr>
          <p:cNvPr id="50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310" y="5783309"/>
            <a:ext cx="720000" cy="720000"/>
          </a:xfrm>
          <a:prstGeom prst="rect">
            <a:avLst/>
          </a:prstGeom>
        </p:spPr>
      </p:pic>
      <p:sp>
        <p:nvSpPr>
          <p:cNvPr id="53" name="TextBox 22"/>
          <p:cNvSpPr txBox="1"/>
          <p:nvPr/>
        </p:nvSpPr>
        <p:spPr>
          <a:xfrm>
            <a:off x="4902955" y="5755603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 Hygiene Protection Systém proti plísním a bakteriím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6" name="Obrázek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763" y="1046269"/>
            <a:ext cx="720000" cy="720000"/>
          </a:xfrm>
          <a:prstGeom prst="flowChartConnector">
            <a:avLst/>
          </a:prstGeom>
        </p:spPr>
      </p:pic>
      <p:pic>
        <p:nvPicPr>
          <p:cNvPr id="44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34745" y="930606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452401" y="93172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616" y="921782"/>
            <a:ext cx="648000" cy="652320"/>
          </a:xfrm>
          <a:prstGeom prst="rect">
            <a:avLst/>
          </a:prstGeom>
        </p:spPr>
      </p:pic>
      <p:sp>
        <p:nvSpPr>
          <p:cNvPr id="47" name="TextovéPole 46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Obdélník 47"/>
          <p:cNvSpPr/>
          <p:nvPr/>
        </p:nvSpPr>
        <p:spPr>
          <a:xfrm>
            <a:off x="6947625" y="1941029"/>
            <a:ext cx="619468" cy="2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9,5</a:t>
            </a:r>
            <a:endParaRPr lang="cs-CZ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ál 15"/>
          <p:cNvSpPr/>
          <p:nvPr/>
        </p:nvSpPr>
        <p:spPr>
          <a:xfrm>
            <a:off x="4159854" y="1844454"/>
            <a:ext cx="720000" cy="720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096093" y="1867417"/>
            <a:ext cx="8376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5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Speed Drive Inverter</a:t>
            </a:r>
            <a:endParaRPr lang="cs-CZ" sz="105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105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motor</a:t>
            </a: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130" y="3418632"/>
            <a:ext cx="720000" cy="720000"/>
          </a:xfrm>
          <a:prstGeom prst="ellipse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277" y="5004125"/>
            <a:ext cx="720000" cy="720000"/>
          </a:xfrm>
          <a:prstGeom prst="flowChartConnector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898" y="5799778"/>
            <a:ext cx="720000" cy="720000"/>
          </a:xfrm>
          <a:prstGeom prst="flowChartConnector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425" y="4220004"/>
            <a:ext cx="720000" cy="720000"/>
          </a:xfrm>
          <a:prstGeom prst="flowChartConnector">
            <a:avLst/>
          </a:prstGeom>
        </p:spPr>
      </p:pic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9720806"/>
              </p:ext>
            </p:extLst>
          </p:nvPr>
        </p:nvGraphicFramePr>
        <p:xfrm>
          <a:off x="7583430" y="1959463"/>
          <a:ext cx="1458922" cy="2916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Acrobat Document" r:id="rId16" imgW="2072498" imgH="4144919" progId="AcroExch.Document.DC">
                  <p:embed/>
                </p:oleObj>
              </mc:Choice>
              <mc:Fallback>
                <p:oleObj name="Acrobat Document" r:id="rId16" imgW="2072498" imgH="4144919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583430" y="1959463"/>
                        <a:ext cx="1458922" cy="291672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4" t="8679" r="22391" b="8302"/>
          <a:stretch/>
        </p:blipFill>
        <p:spPr>
          <a:xfrm>
            <a:off x="5825051" y="2823719"/>
            <a:ext cx="1504789" cy="21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672</TotalTime>
  <Words>62</Words>
  <Application>Microsoft Office PowerPoint</Application>
  <PresentationFormat>Předvádění na obrazovce (4:3)</PresentationFormat>
  <Paragraphs>61</Paragraphs>
  <Slides>1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Acrobat Document</vt:lpstr>
      <vt:lpstr>HF 5B2S1PX Volně stojící myčka nádobí H-DISH 700 šíře 60 cm Wifi + Bluetooth, dotykový textový displej v CZ i SK, 10 programů, 15 sad, 9,5 l, 42 dB(A), 3 koše, Auto Open, Power Wash, Speed Drive Inverter motor, Active Hygiene Protection systém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159</cp:revision>
  <cp:lastPrinted>2016-03-31T14:41:45Z</cp:lastPrinted>
  <dcterms:created xsi:type="dcterms:W3CDTF">2016-03-31T13:54:55Z</dcterms:created>
  <dcterms:modified xsi:type="dcterms:W3CDTF">2023-03-15T12:04:18Z</dcterms:modified>
</cp:coreProperties>
</file>