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5"/>
  </p:sldMasterIdLst>
  <p:notesMasterIdLst>
    <p:notesMasterId r:id="rId8"/>
  </p:notesMasterIdLst>
  <p:sldIdLst>
    <p:sldId id="256" r:id="rId6"/>
    <p:sldId id="260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75E2F6-2F48-446A-91C3-B2DECE365976}" v="7" dt="2025-02-04T09:33:04.8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1"/>
    <p:restoredTop sz="94717"/>
  </p:normalViewPr>
  <p:slideViewPr>
    <p:cSldViewPr snapToGrid="0">
      <p:cViewPr>
        <p:scale>
          <a:sx n="100" d="100"/>
          <a:sy n="100" d="100"/>
        </p:scale>
        <p:origin x="177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hym Cierny" userId="50725807-10da-46c6-aef9-e8702704f1b4" providerId="ADAL" clId="{3A75E2F6-2F48-446A-91C3-B2DECE365976}"/>
    <pc:docChg chg="undo custSel modSld">
      <pc:chgData name="Jachym Cierny" userId="50725807-10da-46c6-aef9-e8702704f1b4" providerId="ADAL" clId="{3A75E2F6-2F48-446A-91C3-B2DECE365976}" dt="2025-02-04T09:34:13.682" v="216" actId="20577"/>
      <pc:docMkLst>
        <pc:docMk/>
      </pc:docMkLst>
      <pc:sldChg chg="addSp delSp modSp mod">
        <pc:chgData name="Jachym Cierny" userId="50725807-10da-46c6-aef9-e8702704f1b4" providerId="ADAL" clId="{3A75E2F6-2F48-446A-91C3-B2DECE365976}" dt="2025-02-04T09:33:48.576" v="187" actId="1076"/>
        <pc:sldMkLst>
          <pc:docMk/>
          <pc:sldMk cId="2854986664" sldId="256"/>
        </pc:sldMkLst>
        <pc:spChg chg="mod">
          <ac:chgData name="Jachym Cierny" userId="50725807-10da-46c6-aef9-e8702704f1b4" providerId="ADAL" clId="{3A75E2F6-2F48-446A-91C3-B2DECE365976}" dt="2025-02-04T09:24:51.545" v="34" actId="20577"/>
          <ac:spMkLst>
            <pc:docMk/>
            <pc:sldMk cId="2854986664" sldId="256"/>
            <ac:spMk id="4" creationId="{3398BB3E-016F-1BB2-4530-21D68A23567F}"/>
          </ac:spMkLst>
        </pc:spChg>
        <pc:spChg chg="mod">
          <ac:chgData name="Jachym Cierny" userId="50725807-10da-46c6-aef9-e8702704f1b4" providerId="ADAL" clId="{3A75E2F6-2F48-446A-91C3-B2DECE365976}" dt="2025-02-04T09:24:15.623" v="8" actId="20577"/>
          <ac:spMkLst>
            <pc:docMk/>
            <pc:sldMk cId="2854986664" sldId="256"/>
            <ac:spMk id="5" creationId="{7F9025CD-5B8D-967D-07D6-F792C9087170}"/>
          </ac:spMkLst>
        </pc:spChg>
        <pc:graphicFrameChg chg="mod modGraphic">
          <ac:chgData name="Jachym Cierny" userId="50725807-10da-46c6-aef9-e8702704f1b4" providerId="ADAL" clId="{3A75E2F6-2F48-446A-91C3-B2DECE365976}" dt="2025-02-04T09:25:45.268" v="57"/>
          <ac:graphicFrameMkLst>
            <pc:docMk/>
            <pc:sldMk cId="2854986664" sldId="256"/>
            <ac:graphicFrameMk id="38" creationId="{E43EA684-FE3C-210F-F5B0-B19FDE0382D2}"/>
          </ac:graphicFrameMkLst>
        </pc:graphicFrameChg>
        <pc:graphicFrameChg chg="modGraphic">
          <ac:chgData name="Jachym Cierny" userId="50725807-10da-46c6-aef9-e8702704f1b4" providerId="ADAL" clId="{3A75E2F6-2F48-446A-91C3-B2DECE365976}" dt="2025-02-04T09:28:18.855" v="130" actId="20577"/>
          <ac:graphicFrameMkLst>
            <pc:docMk/>
            <pc:sldMk cId="2854986664" sldId="256"/>
            <ac:graphicFrameMk id="40" creationId="{C4D147D2-50FE-9207-50DD-D39622F433A1}"/>
          </ac:graphicFrameMkLst>
        </pc:graphicFrameChg>
        <pc:graphicFrameChg chg="modGraphic">
          <ac:chgData name="Jachym Cierny" userId="50725807-10da-46c6-aef9-e8702704f1b4" providerId="ADAL" clId="{3A75E2F6-2F48-446A-91C3-B2DECE365976}" dt="2025-02-04T09:28:30.182" v="145" actId="20577"/>
          <ac:graphicFrameMkLst>
            <pc:docMk/>
            <pc:sldMk cId="2854986664" sldId="256"/>
            <ac:graphicFrameMk id="42" creationId="{88800055-EDF5-5DF8-DA0D-D4D0CC75FFEC}"/>
          </ac:graphicFrameMkLst>
        </pc:graphicFrameChg>
        <pc:picChg chg="add mod">
          <ac:chgData name="Jachym Cierny" userId="50725807-10da-46c6-aef9-e8702704f1b4" providerId="ADAL" clId="{3A75E2F6-2F48-446A-91C3-B2DECE365976}" dt="2025-02-04T09:32:18.360" v="159" actId="14100"/>
          <ac:picMkLst>
            <pc:docMk/>
            <pc:sldMk cId="2854986664" sldId="256"/>
            <ac:picMk id="9" creationId="{B6511A38-4D66-319A-0E03-4F27D8DC302A}"/>
          </ac:picMkLst>
        </pc:picChg>
        <pc:picChg chg="add mod">
          <ac:chgData name="Jachym Cierny" userId="50725807-10da-46c6-aef9-e8702704f1b4" providerId="ADAL" clId="{3A75E2F6-2F48-446A-91C3-B2DECE365976}" dt="2025-02-04T09:29:24.259" v="155" actId="571"/>
          <ac:picMkLst>
            <pc:docMk/>
            <pc:sldMk cId="2854986664" sldId="256"/>
            <ac:picMk id="11" creationId="{2B72ABFC-6C21-71E5-C9D4-67B6F0C8FF6F}"/>
          </ac:picMkLst>
        </pc:picChg>
        <pc:picChg chg="del">
          <ac:chgData name="Jachym Cierny" userId="50725807-10da-46c6-aef9-e8702704f1b4" providerId="ADAL" clId="{3A75E2F6-2F48-446A-91C3-B2DECE365976}" dt="2025-02-04T09:24:23.247" v="10" actId="478"/>
          <ac:picMkLst>
            <pc:docMk/>
            <pc:sldMk cId="2854986664" sldId="256"/>
            <ac:picMk id="18" creationId="{CEDEA4A8-04B5-D7E2-A535-E5C40C37F4D8}"/>
          </ac:picMkLst>
        </pc:picChg>
        <pc:picChg chg="del">
          <ac:chgData name="Jachym Cierny" userId="50725807-10da-46c6-aef9-e8702704f1b4" providerId="ADAL" clId="{3A75E2F6-2F48-446A-91C3-B2DECE365976}" dt="2025-02-04T09:29:07.836" v="148" actId="478"/>
          <ac:picMkLst>
            <pc:docMk/>
            <pc:sldMk cId="2854986664" sldId="256"/>
            <ac:picMk id="20" creationId="{B07C1CD8-3AC5-A5AA-40CA-5F1557E6F0BF}"/>
          </ac:picMkLst>
        </pc:picChg>
        <pc:picChg chg="del">
          <ac:chgData name="Jachym Cierny" userId="50725807-10da-46c6-aef9-e8702704f1b4" providerId="ADAL" clId="{3A75E2F6-2F48-446A-91C3-B2DECE365976}" dt="2025-02-04T09:24:21.613" v="9" actId="478"/>
          <ac:picMkLst>
            <pc:docMk/>
            <pc:sldMk cId="2854986664" sldId="256"/>
            <ac:picMk id="21" creationId="{9D8D8DB0-DA66-133D-4E71-05ADCD1E1707}"/>
          </ac:picMkLst>
        </pc:picChg>
        <pc:picChg chg="add mod">
          <ac:chgData name="Jachym Cierny" userId="50725807-10da-46c6-aef9-e8702704f1b4" providerId="ADAL" clId="{3A75E2F6-2F48-446A-91C3-B2DECE365976}" dt="2025-02-04T09:33:45.596" v="186" actId="1076"/>
          <ac:picMkLst>
            <pc:docMk/>
            <pc:sldMk cId="2854986664" sldId="256"/>
            <ac:picMk id="22" creationId="{5CAB2955-F413-DEE6-DD58-4666D80E4F98}"/>
          </ac:picMkLst>
        </pc:picChg>
        <pc:picChg chg="add mod">
          <ac:chgData name="Jachym Cierny" userId="50725807-10da-46c6-aef9-e8702704f1b4" providerId="ADAL" clId="{3A75E2F6-2F48-446A-91C3-B2DECE365976}" dt="2025-02-04T09:33:48.576" v="187" actId="1076"/>
          <ac:picMkLst>
            <pc:docMk/>
            <pc:sldMk cId="2854986664" sldId="256"/>
            <ac:picMk id="24" creationId="{40339E91-024E-DB94-0DFC-B778813D93D0}"/>
          </ac:picMkLst>
        </pc:picChg>
      </pc:sldChg>
      <pc:sldChg chg="modSp mod">
        <pc:chgData name="Jachym Cierny" userId="50725807-10da-46c6-aef9-e8702704f1b4" providerId="ADAL" clId="{3A75E2F6-2F48-446A-91C3-B2DECE365976}" dt="2025-02-04T09:34:13.682" v="216" actId="20577"/>
        <pc:sldMkLst>
          <pc:docMk/>
          <pc:sldMk cId="2743541840" sldId="260"/>
        </pc:sldMkLst>
        <pc:spChg chg="mod">
          <ac:chgData name="Jachym Cierny" userId="50725807-10da-46c6-aef9-e8702704f1b4" providerId="ADAL" clId="{3A75E2F6-2F48-446A-91C3-B2DECE365976}" dt="2025-02-04T09:34:13.682" v="216" actId="20577"/>
          <ac:spMkLst>
            <pc:docMk/>
            <pc:sldMk cId="2743541840" sldId="260"/>
            <ac:spMk id="2" creationId="{A040E103-630E-9D2D-29E3-1BC423A4C7E5}"/>
          </ac:spMkLst>
        </pc:spChg>
        <pc:spChg chg="mod">
          <ac:chgData name="Jachym Cierny" userId="50725807-10da-46c6-aef9-e8702704f1b4" providerId="ADAL" clId="{3A75E2F6-2F48-446A-91C3-B2DECE365976}" dt="2025-02-04T09:34:01.538" v="194" actId="20577"/>
          <ac:spMkLst>
            <pc:docMk/>
            <pc:sldMk cId="2743541840" sldId="260"/>
            <ac:spMk id="5" creationId="{FAE26207-3DDF-79BA-5987-487D94C8868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2FDB0-3AA6-A34D-A0B6-071114359ADD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BA9C8-0B41-FB44-B71F-018D1D2F17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8218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ED6E-6785-C94B-AAA2-AA752EB26C0A}" type="datetime1">
              <a:rPr lang="cs-CZ" smtClean="0"/>
              <a:t>04.02.2025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2607-669F-2F40-A11D-51059F91CD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82251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ED6E-6785-C94B-AAA2-AA752EB26C0A}" type="datetime1">
              <a:rPr lang="cs-CZ" smtClean="0"/>
              <a:t>04.02.2025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2607-669F-2F40-A11D-51059F91CD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085410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ED6E-6785-C94B-AAA2-AA752EB26C0A}" type="datetime1">
              <a:rPr lang="cs-CZ" smtClean="0"/>
              <a:t>04.02.2025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2607-669F-2F40-A11D-51059F91CD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796456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Obrázek 26">
            <a:extLst>
              <a:ext uri="{FF2B5EF4-FFF2-40B4-BE49-F238E27FC236}">
                <a16:creationId xmlns:a16="http://schemas.microsoft.com/office/drawing/2014/main" id="{937738F8-654C-F44E-86ED-3905B8C16B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858000" cy="9906000"/>
          </a:xfrm>
          <a:prstGeom prst="rect">
            <a:avLst/>
          </a:prstGeom>
        </p:spPr>
      </p:pic>
      <p:pic>
        <p:nvPicPr>
          <p:cNvPr id="7" name="Obrázek 6" descr="Obsah obrázku podepsat, kreslení&#10;&#10;Popis byl vytvořen automaticky">
            <a:extLst>
              <a:ext uri="{FF2B5EF4-FFF2-40B4-BE49-F238E27FC236}">
                <a16:creationId xmlns:a16="http://schemas.microsoft.com/office/drawing/2014/main" id="{D73F0D65-A9E5-DE47-A1C0-61ED1FC111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353" y="286257"/>
            <a:ext cx="833551" cy="474661"/>
          </a:xfrm>
          <a:prstGeom prst="rect">
            <a:avLst/>
          </a:prstGeom>
        </p:spPr>
      </p:pic>
      <p:sp>
        <p:nvSpPr>
          <p:cNvPr id="8" name="Šipka doprava 1">
            <a:extLst>
              <a:ext uri="{FF2B5EF4-FFF2-40B4-BE49-F238E27FC236}">
                <a16:creationId xmlns:a16="http://schemas.microsoft.com/office/drawing/2014/main" id="{DD7AA02F-5921-C94A-A3C6-DCF8149C63DE}"/>
              </a:ext>
            </a:extLst>
          </p:cNvPr>
          <p:cNvSpPr/>
          <p:nvPr userDrawn="1"/>
        </p:nvSpPr>
        <p:spPr>
          <a:xfrm rot="5400000">
            <a:off x="6370862" y="9482413"/>
            <a:ext cx="204472" cy="107418"/>
          </a:xfrm>
          <a:prstGeom prst="rightArrow">
            <a:avLst>
              <a:gd name="adj1" fmla="val 35623"/>
              <a:gd name="adj2" fmla="val 70627"/>
            </a:avLst>
          </a:prstGeom>
          <a:solidFill>
            <a:srgbClr val="007D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E0986B97-47F5-3F48-893F-9C0E3B20F104}"/>
              </a:ext>
            </a:extLst>
          </p:cNvPr>
          <p:cNvSpPr txBox="1"/>
          <p:nvPr userDrawn="1"/>
        </p:nvSpPr>
        <p:spPr>
          <a:xfrm>
            <a:off x="306243" y="5073570"/>
            <a:ext cx="121951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FUNKCE A VÝBAVA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86B4B6D-81B8-2A43-9303-625A4E58E588}"/>
              </a:ext>
            </a:extLst>
          </p:cNvPr>
          <p:cNvSpPr txBox="1"/>
          <p:nvPr userDrawn="1"/>
        </p:nvSpPr>
        <p:spPr>
          <a:xfrm>
            <a:off x="300201" y="3435852"/>
            <a:ext cx="140264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TECHNICKÉ PARAMETRY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87C21E1-3BE8-E04D-8BA3-87AACFA1AFB9}"/>
              </a:ext>
            </a:extLst>
          </p:cNvPr>
          <p:cNvSpPr txBox="1"/>
          <p:nvPr userDrawn="1"/>
        </p:nvSpPr>
        <p:spPr>
          <a:xfrm>
            <a:off x="289015" y="1201750"/>
            <a:ext cx="140264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HLAVNÍ BENEFITY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5218F2B2-225D-F04B-8355-C00DF4217815}"/>
              </a:ext>
            </a:extLst>
          </p:cNvPr>
          <p:cNvSpPr txBox="1"/>
          <p:nvPr userDrawn="1"/>
        </p:nvSpPr>
        <p:spPr>
          <a:xfrm>
            <a:off x="373148" y="8992643"/>
            <a:ext cx="121951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KÓDOVÉ OZNAČENÍ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27EE199-65F9-FF47-872C-811B280D1B29}"/>
              </a:ext>
            </a:extLst>
          </p:cNvPr>
          <p:cNvSpPr txBox="1"/>
          <p:nvPr userDrawn="1"/>
        </p:nvSpPr>
        <p:spPr>
          <a:xfrm>
            <a:off x="4336475" y="9403807"/>
            <a:ext cx="21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0" i="0">
                <a:solidFill>
                  <a:srgbClr val="007DB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Další </a:t>
            </a:r>
            <a:r>
              <a:rPr lang="cs-CZ" sz="1000" b="0" i="0" err="1">
                <a:solidFill>
                  <a:srgbClr val="007DB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</a:t>
            </a:r>
            <a:r>
              <a:rPr lang="cs-CZ" sz="1000" b="0" i="0">
                <a:solidFill>
                  <a:srgbClr val="007DB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 výbavě a funkcím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DBEE04D-8AB2-9C4F-A74C-BBD9DEE6732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773488" y="1201738"/>
            <a:ext cx="2646362" cy="328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cs-CZ"/>
              <a:t>Vložit foto produktu</a:t>
            </a:r>
          </a:p>
        </p:txBody>
      </p:sp>
    </p:spTree>
    <p:extLst>
      <p:ext uri="{BB962C8B-B14F-4D97-AF65-F5344CB8AC3E}">
        <p14:creationId xmlns:p14="http://schemas.microsoft.com/office/powerpoint/2010/main" val="712391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6F98F22C-529F-3142-866E-4B490C3842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858000" cy="9906000"/>
          </a:xfrm>
          <a:prstGeom prst="rect">
            <a:avLst/>
          </a:prstGeom>
        </p:spPr>
      </p:pic>
      <p:pic>
        <p:nvPicPr>
          <p:cNvPr id="6" name="Obrázek 5" descr="Obsah obrázku podepsat, kreslení&#10;&#10;Popis byl vytvořen automaticky">
            <a:extLst>
              <a:ext uri="{FF2B5EF4-FFF2-40B4-BE49-F238E27FC236}">
                <a16:creationId xmlns:a16="http://schemas.microsoft.com/office/drawing/2014/main" id="{A07CDA84-B14F-9C48-AE1B-2DAD9EA054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353" y="286257"/>
            <a:ext cx="833551" cy="474661"/>
          </a:xfrm>
          <a:prstGeom prst="rect">
            <a:avLst/>
          </a:prstGeom>
        </p:spPr>
      </p:pic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6645E7C-A5B5-174F-8F59-9E98F14112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740148" y="1174729"/>
            <a:ext cx="2720975" cy="18161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cs-CZ"/>
              <a:t>Vložit </a:t>
            </a:r>
            <a:r>
              <a:rPr lang="cs-CZ" err="1"/>
              <a:t>feature</a:t>
            </a:r>
            <a:r>
              <a:rPr lang="cs-CZ"/>
              <a:t> </a:t>
            </a:r>
          </a:p>
          <a:p>
            <a:r>
              <a:rPr lang="cs-CZ"/>
              <a:t>vizuál z CZ PM</a:t>
            </a:r>
          </a:p>
        </p:txBody>
      </p:sp>
      <p:sp>
        <p:nvSpPr>
          <p:cNvPr id="7" name="Zástupný symbol obrázku 2">
            <a:extLst>
              <a:ext uri="{FF2B5EF4-FFF2-40B4-BE49-F238E27FC236}">
                <a16:creationId xmlns:a16="http://schemas.microsoft.com/office/drawing/2014/main" id="{74B03B8F-96DF-9B47-A19C-939C4492CF5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40150" y="7571526"/>
            <a:ext cx="2720975" cy="18161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cs-CZ"/>
              <a:t>Vložit </a:t>
            </a:r>
            <a:r>
              <a:rPr lang="cs-CZ" err="1"/>
              <a:t>feature</a:t>
            </a:r>
            <a:r>
              <a:rPr lang="cs-CZ"/>
              <a:t> </a:t>
            </a:r>
          </a:p>
          <a:p>
            <a:r>
              <a:rPr lang="cs-CZ"/>
              <a:t>vizuál z CZ PM</a:t>
            </a:r>
          </a:p>
        </p:txBody>
      </p:sp>
      <p:sp>
        <p:nvSpPr>
          <p:cNvPr id="8" name="Zástupný symbol obrázku 2">
            <a:extLst>
              <a:ext uri="{FF2B5EF4-FFF2-40B4-BE49-F238E27FC236}">
                <a16:creationId xmlns:a16="http://schemas.microsoft.com/office/drawing/2014/main" id="{B74D126A-AEC0-1C45-9512-1B5F44E0CAF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40148" y="5439260"/>
            <a:ext cx="2720975" cy="18161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cs-CZ"/>
              <a:t>Vložit </a:t>
            </a:r>
            <a:r>
              <a:rPr lang="cs-CZ" err="1"/>
              <a:t>feature</a:t>
            </a:r>
            <a:r>
              <a:rPr lang="cs-CZ"/>
              <a:t> </a:t>
            </a:r>
          </a:p>
          <a:p>
            <a:r>
              <a:rPr lang="cs-CZ"/>
              <a:t>vizuál z CZ PM</a:t>
            </a:r>
          </a:p>
        </p:txBody>
      </p:sp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0492D47F-975E-044F-BC6D-A2526E52D0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40149" y="3306995"/>
            <a:ext cx="2720975" cy="18161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cs-CZ"/>
              <a:t>Vložit </a:t>
            </a:r>
            <a:r>
              <a:rPr lang="cs-CZ" err="1"/>
              <a:t>feature</a:t>
            </a:r>
            <a:r>
              <a:rPr lang="cs-CZ"/>
              <a:t> </a:t>
            </a:r>
          </a:p>
          <a:p>
            <a:r>
              <a:rPr lang="cs-CZ"/>
              <a:t>vizuál z CZ PM</a:t>
            </a:r>
          </a:p>
        </p:txBody>
      </p:sp>
    </p:spTree>
    <p:extLst>
      <p:ext uri="{BB962C8B-B14F-4D97-AF65-F5344CB8AC3E}">
        <p14:creationId xmlns:p14="http://schemas.microsoft.com/office/powerpoint/2010/main" val="4035373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ED6E-6785-C94B-AAA2-AA752EB26C0A}" type="datetime1">
              <a:rPr lang="cs-CZ" smtClean="0"/>
              <a:t>04.02.2025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2607-669F-2F40-A11D-51059F91CD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776668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ED6E-6785-C94B-AAA2-AA752EB26C0A}" type="datetime1">
              <a:rPr lang="cs-CZ" smtClean="0"/>
              <a:t>04.02.2025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2607-669F-2F40-A11D-51059F91CD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40003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ED6E-6785-C94B-AAA2-AA752EB26C0A}" type="datetime1">
              <a:rPr lang="cs-CZ" smtClean="0"/>
              <a:t>04.02.2025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2607-669F-2F40-A11D-51059F91CD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299242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ED6E-6785-C94B-AAA2-AA752EB26C0A}" type="datetime1">
              <a:rPr lang="cs-CZ" smtClean="0"/>
              <a:t>04.02.2025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2607-669F-2F40-A11D-51059F91CD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847680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ED6E-6785-C94B-AAA2-AA752EB26C0A}" type="datetime1">
              <a:rPr lang="cs-CZ" smtClean="0"/>
              <a:t>04.02.2025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2607-669F-2F40-A11D-51059F91CD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75499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ED6E-6785-C94B-AAA2-AA752EB26C0A}" type="datetime1">
              <a:rPr lang="cs-CZ" smtClean="0"/>
              <a:t>04.02.2025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2607-669F-2F40-A11D-51059F91CD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446901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ED6E-6785-C94B-AAA2-AA752EB26C0A}" type="datetime1">
              <a:rPr lang="cs-CZ" smtClean="0"/>
              <a:t>04.02.2025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2607-669F-2F40-A11D-51059F91CD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611876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ED6E-6785-C94B-AAA2-AA752EB26C0A}" type="datetime1">
              <a:rPr lang="cs-CZ" smtClean="0"/>
              <a:t>04.02.2025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2607-669F-2F40-A11D-51059F91CD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54610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3ED6E-6785-C94B-AAA2-AA752EB26C0A}" type="datetime1">
              <a:rPr lang="cs-CZ" smtClean="0"/>
              <a:t>04.02.2025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82607-669F-2F40-A11D-51059F91CD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76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2">
            <a:extLst>
              <a:ext uri="{FF2B5EF4-FFF2-40B4-BE49-F238E27FC236}">
                <a16:creationId xmlns:a16="http://schemas.microsoft.com/office/drawing/2014/main" id="{3398BB3E-016F-1BB2-4530-21D68A23567F}"/>
              </a:ext>
            </a:extLst>
          </p:cNvPr>
          <p:cNvSpPr txBox="1">
            <a:spLocks/>
          </p:cNvSpPr>
          <p:nvPr/>
        </p:nvSpPr>
        <p:spPr>
          <a:xfrm>
            <a:off x="199188" y="808617"/>
            <a:ext cx="6403376" cy="358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Kombinovaná lednice Whirlpool NoFrost – šířka 83 cm</a:t>
            </a:r>
          </a:p>
        </p:txBody>
      </p:sp>
      <p:sp>
        <p:nvSpPr>
          <p:cNvPr id="5" name="Zástupný text 2">
            <a:extLst>
              <a:ext uri="{FF2B5EF4-FFF2-40B4-BE49-F238E27FC236}">
                <a16:creationId xmlns:a16="http://schemas.microsoft.com/office/drawing/2014/main" id="{7F9025CD-5B8D-967D-07D6-F792C9087170}"/>
              </a:ext>
            </a:extLst>
          </p:cNvPr>
          <p:cNvSpPr txBox="1">
            <a:spLocks/>
          </p:cNvSpPr>
          <p:nvPr/>
        </p:nvSpPr>
        <p:spPr>
          <a:xfrm>
            <a:off x="187468" y="233325"/>
            <a:ext cx="4467470" cy="4744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1" i="0" kern="1200">
                <a:solidFill>
                  <a:srgbClr val="01426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rgbClr val="FFC000"/>
                </a:solidFill>
              </a:rPr>
              <a:t>WHK2 6614 X6E</a:t>
            </a:r>
          </a:p>
        </p:txBody>
      </p:sp>
      <p:sp>
        <p:nvSpPr>
          <p:cNvPr id="34" name="Zástupný text 2">
            <a:extLst>
              <a:ext uri="{FF2B5EF4-FFF2-40B4-BE49-F238E27FC236}">
                <a16:creationId xmlns:a16="http://schemas.microsoft.com/office/drawing/2014/main" id="{8E73B933-9A47-A7DD-2802-4C109DE3BA77}"/>
              </a:ext>
            </a:extLst>
          </p:cNvPr>
          <p:cNvSpPr txBox="1">
            <a:spLocks/>
          </p:cNvSpPr>
          <p:nvPr/>
        </p:nvSpPr>
        <p:spPr>
          <a:xfrm>
            <a:off x="4909680" y="1390138"/>
            <a:ext cx="1782338" cy="7467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T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itchFamily="2" charset="0"/>
              </a:rPr>
              <a:t>echnologie 1</a:t>
            </a:r>
          </a:p>
          <a:p>
            <a:pPr>
              <a:spcAft>
                <a:spcPts val="300"/>
              </a:spcAft>
            </a:pP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Krátké </a:t>
            </a:r>
            <a:r>
              <a:rPr lang="cs-CZ" sz="10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info</a:t>
            </a: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technologie 1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0AB22B6-3D94-AE89-9EF7-1940EBAAD3BD}"/>
              </a:ext>
            </a:extLst>
          </p:cNvPr>
          <p:cNvSpPr txBox="1"/>
          <p:nvPr/>
        </p:nvSpPr>
        <p:spPr>
          <a:xfrm>
            <a:off x="4949791" y="3281845"/>
            <a:ext cx="1817437" cy="423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itchFamily="2" charset="0"/>
              </a:rPr>
              <a:t>Technologie 3</a:t>
            </a:r>
            <a:endParaRPr lang="cs-CZ" sz="9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Helvetica" pitchFamily="2" charset="0"/>
            </a:endParaRPr>
          </a:p>
          <a:p>
            <a:pPr>
              <a:spcAft>
                <a:spcPts val="300"/>
              </a:spcAft>
            </a:pPr>
            <a:r>
              <a:rPr lang="cs-CZ" sz="9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Krátké </a:t>
            </a:r>
            <a:r>
              <a:rPr lang="cs-CZ" sz="9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info</a:t>
            </a:r>
            <a:r>
              <a:rPr lang="cs-CZ" sz="9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technologie 3</a:t>
            </a:r>
            <a:endParaRPr lang="cs-CZ" sz="8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A2463CA0-9DC1-7BBA-DE4F-B09B49800E5B}"/>
              </a:ext>
            </a:extLst>
          </p:cNvPr>
          <p:cNvSpPr txBox="1"/>
          <p:nvPr/>
        </p:nvSpPr>
        <p:spPr>
          <a:xfrm>
            <a:off x="4909679" y="2314470"/>
            <a:ext cx="1817437" cy="423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itchFamily="2" charset="0"/>
              </a:rPr>
              <a:t>Technologie 2</a:t>
            </a:r>
            <a:r>
              <a:rPr lang="pl-PL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.</a:t>
            </a:r>
          </a:p>
          <a:p>
            <a:pPr>
              <a:spcAft>
                <a:spcPts val="300"/>
              </a:spcAft>
            </a:pPr>
            <a:r>
              <a:rPr lang="cs-CZ" sz="9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Krátké </a:t>
            </a:r>
            <a:r>
              <a:rPr lang="cs-CZ" sz="9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info</a:t>
            </a:r>
            <a:r>
              <a:rPr lang="cs-CZ" sz="9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technologie 2</a:t>
            </a:r>
            <a:endParaRPr lang="pl-PL" sz="900" b="1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  <a:ea typeface="Verdana" panose="020B060403050404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2E742B2-A064-DB10-9B77-1033BD6F48F9}"/>
              </a:ext>
            </a:extLst>
          </p:cNvPr>
          <p:cNvSpPr txBox="1"/>
          <p:nvPr/>
        </p:nvSpPr>
        <p:spPr>
          <a:xfrm>
            <a:off x="4949791" y="4203952"/>
            <a:ext cx="1817437" cy="423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itchFamily="2" charset="0"/>
              </a:rPr>
              <a:t>Technologie 4</a:t>
            </a:r>
            <a:endParaRPr lang="cs-CZ" sz="9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Helvetica" pitchFamily="2" charset="0"/>
            </a:endParaRPr>
          </a:p>
          <a:p>
            <a:pPr>
              <a:spcAft>
                <a:spcPts val="300"/>
              </a:spcAft>
            </a:pPr>
            <a:r>
              <a:rPr lang="cs-CZ" sz="9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Krátké </a:t>
            </a:r>
            <a:r>
              <a:rPr lang="cs-CZ" sz="9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info</a:t>
            </a:r>
            <a:r>
              <a:rPr lang="cs-CZ" sz="9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technologie 4</a:t>
            </a:r>
            <a:endParaRPr lang="cs-CZ" sz="8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4994F6C-175F-0313-FE33-8BDA0E08FA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/>
        </p:blipFill>
        <p:spPr>
          <a:xfrm>
            <a:off x="4947779" y="18778"/>
            <a:ext cx="1896707" cy="976509"/>
          </a:xfrm>
          <a:prstGeom prst="rect">
            <a:avLst/>
          </a:prstGeom>
        </p:spPr>
      </p:pic>
      <p:sp>
        <p:nvSpPr>
          <p:cNvPr id="8" name="Zástupný text 2">
            <a:extLst>
              <a:ext uri="{FF2B5EF4-FFF2-40B4-BE49-F238E27FC236}">
                <a16:creationId xmlns:a16="http://schemas.microsoft.com/office/drawing/2014/main" id="{36DAAD5A-ABE4-FF44-FE91-D831C3752EDF}"/>
              </a:ext>
            </a:extLst>
          </p:cNvPr>
          <p:cNvSpPr txBox="1">
            <a:spLocks/>
          </p:cNvSpPr>
          <p:nvPr/>
        </p:nvSpPr>
        <p:spPr>
          <a:xfrm>
            <a:off x="293787" y="2079151"/>
            <a:ext cx="798413" cy="720714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  <a:prstDash val="sysDot"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300"/>
              </a:spcAft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Ikona</a:t>
            </a:r>
          </a:p>
          <a:p>
            <a:pPr algn="ctr">
              <a:spcAft>
                <a:spcPts val="300"/>
              </a:spcAft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záruky</a:t>
            </a:r>
          </a:p>
          <a:p>
            <a:pPr algn="ctr">
              <a:spcAft>
                <a:spcPts val="300"/>
              </a:spcAft>
            </a:pP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(</a:t>
            </a:r>
            <a:r>
              <a:rPr lang="cs-CZ" sz="10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voltelné</a:t>
            </a: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)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10" name="Zástupný text 2">
            <a:extLst>
              <a:ext uri="{FF2B5EF4-FFF2-40B4-BE49-F238E27FC236}">
                <a16:creationId xmlns:a16="http://schemas.microsoft.com/office/drawing/2014/main" id="{A3046060-D8E8-CBDB-BC62-AC67BFC21D1F}"/>
              </a:ext>
            </a:extLst>
          </p:cNvPr>
          <p:cNvSpPr txBox="1">
            <a:spLocks/>
          </p:cNvSpPr>
          <p:nvPr/>
        </p:nvSpPr>
        <p:spPr>
          <a:xfrm>
            <a:off x="293787" y="3005760"/>
            <a:ext cx="798413" cy="720714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  <a:prstDash val="sysDot"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300"/>
              </a:spcAft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Ikona</a:t>
            </a:r>
          </a:p>
          <a:p>
            <a:pPr algn="ctr">
              <a:spcAft>
                <a:spcPts val="300"/>
              </a:spcAft>
            </a:pP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(</a:t>
            </a:r>
            <a:r>
              <a:rPr lang="cs-CZ" sz="10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voltelné</a:t>
            </a: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)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12" name="Zástupný text 2">
            <a:extLst>
              <a:ext uri="{FF2B5EF4-FFF2-40B4-BE49-F238E27FC236}">
                <a16:creationId xmlns:a16="http://schemas.microsoft.com/office/drawing/2014/main" id="{D38DDF25-846D-40CC-D548-587C2BC6FA67}"/>
              </a:ext>
            </a:extLst>
          </p:cNvPr>
          <p:cNvSpPr txBox="1">
            <a:spLocks/>
          </p:cNvSpPr>
          <p:nvPr/>
        </p:nvSpPr>
        <p:spPr>
          <a:xfrm>
            <a:off x="4144783" y="1351606"/>
            <a:ext cx="745025" cy="746793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  <a:prstDash val="sysDot"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300"/>
              </a:spcAft>
            </a:pP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Vizual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techno-</a:t>
            </a: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logie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77775529-5867-0911-533D-BFACEB01F79F}"/>
              </a:ext>
            </a:extLst>
          </p:cNvPr>
          <p:cNvSpPr txBox="1">
            <a:spLocks/>
          </p:cNvSpPr>
          <p:nvPr/>
        </p:nvSpPr>
        <p:spPr>
          <a:xfrm>
            <a:off x="4144782" y="2294372"/>
            <a:ext cx="745025" cy="746793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  <a:prstDash val="sysDot"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300"/>
              </a:spcAft>
            </a:pP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Vizual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techno-</a:t>
            </a: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logie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04500CBF-9094-CCB6-B700-0B03CD05DADE}"/>
              </a:ext>
            </a:extLst>
          </p:cNvPr>
          <p:cNvSpPr txBox="1">
            <a:spLocks/>
          </p:cNvSpPr>
          <p:nvPr/>
        </p:nvSpPr>
        <p:spPr>
          <a:xfrm>
            <a:off x="4144782" y="3236779"/>
            <a:ext cx="745025" cy="746793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  <a:prstDash val="sysDot"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300"/>
              </a:spcAft>
            </a:pP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Vizual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techno-</a:t>
            </a: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logie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966D2A6D-A542-6C5F-C030-0C79585C0786}"/>
              </a:ext>
            </a:extLst>
          </p:cNvPr>
          <p:cNvSpPr txBox="1">
            <a:spLocks/>
          </p:cNvSpPr>
          <p:nvPr/>
        </p:nvSpPr>
        <p:spPr>
          <a:xfrm>
            <a:off x="4144782" y="4163946"/>
            <a:ext cx="745025" cy="746793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  <a:prstDash val="sysDot"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300"/>
              </a:spcAft>
            </a:pP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Vizual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techno-</a:t>
            </a: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logie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31013F5-DABD-61C2-04F0-28638D64BEC2}"/>
              </a:ext>
            </a:extLst>
          </p:cNvPr>
          <p:cNvSpPr txBox="1"/>
          <p:nvPr/>
        </p:nvSpPr>
        <p:spPr>
          <a:xfrm>
            <a:off x="2557670" y="914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SK" dirty="0"/>
          </a:p>
        </p:txBody>
      </p:sp>
      <p:sp>
        <p:nvSpPr>
          <p:cNvPr id="36" name="Zástupný text 7">
            <a:extLst>
              <a:ext uri="{FF2B5EF4-FFF2-40B4-BE49-F238E27FC236}">
                <a16:creationId xmlns:a16="http://schemas.microsoft.com/office/drawing/2014/main" id="{76180F91-89F5-2970-72D9-23B98246CD65}"/>
              </a:ext>
            </a:extLst>
          </p:cNvPr>
          <p:cNvSpPr txBox="1">
            <a:spLocks/>
          </p:cNvSpPr>
          <p:nvPr/>
        </p:nvSpPr>
        <p:spPr>
          <a:xfrm>
            <a:off x="318168" y="6573329"/>
            <a:ext cx="3433996" cy="2415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Zástupný text 2">
            <a:extLst>
              <a:ext uri="{FF2B5EF4-FFF2-40B4-BE49-F238E27FC236}">
                <a16:creationId xmlns:a16="http://schemas.microsoft.com/office/drawing/2014/main" id="{8C52D377-8291-96FF-3272-3C1BEBE4F948}"/>
              </a:ext>
            </a:extLst>
          </p:cNvPr>
          <p:cNvSpPr txBox="1">
            <a:spLocks/>
          </p:cNvSpPr>
          <p:nvPr/>
        </p:nvSpPr>
        <p:spPr>
          <a:xfrm>
            <a:off x="230287" y="5231423"/>
            <a:ext cx="1760852" cy="2697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itchFamily="2" charset="0"/>
              </a:rPr>
              <a:t>Označení spotřebiče</a:t>
            </a:r>
          </a:p>
        </p:txBody>
      </p:sp>
      <p:graphicFrame>
        <p:nvGraphicFramePr>
          <p:cNvPr id="38" name="Tabulka 14">
            <a:extLst>
              <a:ext uri="{FF2B5EF4-FFF2-40B4-BE49-F238E27FC236}">
                <a16:creationId xmlns:a16="http://schemas.microsoft.com/office/drawing/2014/main" id="{E43EA684-FE3C-210F-F5B0-B19FDE0382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125112"/>
              </p:ext>
            </p:extLst>
          </p:nvPr>
        </p:nvGraphicFramePr>
        <p:xfrm>
          <a:off x="264964" y="5507335"/>
          <a:ext cx="3163153" cy="979200"/>
        </p:xfrm>
        <a:graphic>
          <a:graphicData uri="http://schemas.openxmlformats.org/drawingml/2006/table">
            <a:tbl>
              <a:tblPr bandRow="1"/>
              <a:tblGrid>
                <a:gridCol w="1493498">
                  <a:extLst>
                    <a:ext uri="{9D8B030D-6E8A-4147-A177-3AD203B41FA5}">
                      <a16:colId xmlns:a16="http://schemas.microsoft.com/office/drawing/2014/main" val="2662292581"/>
                    </a:ext>
                  </a:extLst>
                </a:gridCol>
                <a:gridCol w="1669655">
                  <a:extLst>
                    <a:ext uri="{9D8B030D-6E8A-4147-A177-3AD203B41FA5}">
                      <a16:colId xmlns:a16="http://schemas.microsoft.com/office/drawing/2014/main" val="2740205540"/>
                    </a:ext>
                  </a:extLst>
                </a:gridCol>
              </a:tblGrid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effectLst/>
                        </a:rPr>
                        <a:t>Typ spotřebiče:</a:t>
                      </a:r>
                      <a:endParaRPr lang="cs-CZ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Kombinovaná lednička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7676329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effectLst/>
                        </a:rPr>
                        <a:t>Název modelu:</a:t>
                      </a:r>
                      <a:endParaRPr lang="cs-CZ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dirty="0"/>
                        <a:t>WHK2 6614 X6E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788452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 err="1">
                          <a:effectLst/>
                        </a:rPr>
                        <a:t>Stock</a:t>
                      </a:r>
                      <a:r>
                        <a:rPr lang="cs-CZ" sz="1000" kern="1200" dirty="0">
                          <a:effectLst/>
                        </a:rPr>
                        <a:t> </a:t>
                      </a:r>
                      <a:r>
                        <a:rPr lang="cs-CZ" sz="1000" kern="1200" dirty="0" err="1">
                          <a:effectLst/>
                        </a:rPr>
                        <a:t>Code</a:t>
                      </a:r>
                      <a:r>
                        <a:rPr lang="cs-CZ" sz="1000" kern="1200" dirty="0">
                          <a:effectLst/>
                        </a:rPr>
                        <a:t>/SKU/12NC:</a:t>
                      </a:r>
                      <a:endParaRPr lang="cs-CZ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7296540044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7378887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effectLst/>
                        </a:rPr>
                        <a:t>EAN:</a:t>
                      </a:r>
                      <a:endParaRPr lang="cs-CZ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effectLst/>
                        </a:rPr>
                        <a:t>8003437063329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7701618"/>
                  </a:ext>
                </a:extLst>
              </a:tr>
            </a:tbl>
          </a:graphicData>
        </a:graphic>
      </p:graphicFrame>
      <p:sp>
        <p:nvSpPr>
          <p:cNvPr id="39" name="Zástupný text 2">
            <a:extLst>
              <a:ext uri="{FF2B5EF4-FFF2-40B4-BE49-F238E27FC236}">
                <a16:creationId xmlns:a16="http://schemas.microsoft.com/office/drawing/2014/main" id="{BC70A2B1-CCDE-BB0B-1274-F6ABFE038E25}"/>
              </a:ext>
            </a:extLst>
          </p:cNvPr>
          <p:cNvSpPr txBox="1">
            <a:spLocks/>
          </p:cNvSpPr>
          <p:nvPr/>
        </p:nvSpPr>
        <p:spPr>
          <a:xfrm>
            <a:off x="179236" y="6739361"/>
            <a:ext cx="1760852" cy="2697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itchFamily="2" charset="0"/>
              </a:rPr>
              <a:t>Technické parametry</a:t>
            </a:r>
          </a:p>
        </p:txBody>
      </p:sp>
      <p:graphicFrame>
        <p:nvGraphicFramePr>
          <p:cNvPr id="40" name="Tabulka 14">
            <a:extLst>
              <a:ext uri="{FF2B5EF4-FFF2-40B4-BE49-F238E27FC236}">
                <a16:creationId xmlns:a16="http://schemas.microsoft.com/office/drawing/2014/main" id="{C4D147D2-50FE-9207-50DD-D39622F433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505473"/>
              </p:ext>
            </p:extLst>
          </p:nvPr>
        </p:nvGraphicFramePr>
        <p:xfrm>
          <a:off x="264964" y="7031159"/>
          <a:ext cx="3163153" cy="1958400"/>
        </p:xfrm>
        <a:graphic>
          <a:graphicData uri="http://schemas.openxmlformats.org/drawingml/2006/table">
            <a:tbl>
              <a:tblPr bandRow="1"/>
              <a:tblGrid>
                <a:gridCol w="1301315">
                  <a:extLst>
                    <a:ext uri="{9D8B030D-6E8A-4147-A177-3AD203B41FA5}">
                      <a16:colId xmlns:a16="http://schemas.microsoft.com/office/drawing/2014/main" val="2662292581"/>
                    </a:ext>
                  </a:extLst>
                </a:gridCol>
                <a:gridCol w="1861838">
                  <a:extLst>
                    <a:ext uri="{9D8B030D-6E8A-4147-A177-3AD203B41FA5}">
                      <a16:colId xmlns:a16="http://schemas.microsoft.com/office/drawing/2014/main" val="2740205540"/>
                    </a:ext>
                  </a:extLst>
                </a:gridCol>
              </a:tblGrid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effectLst/>
                        </a:rPr>
                        <a:t>V </a:t>
                      </a:r>
                      <a:r>
                        <a:rPr lang="cs-CZ" sz="1000" kern="1200" dirty="0" err="1">
                          <a:effectLst/>
                        </a:rPr>
                        <a:t>x</a:t>
                      </a:r>
                      <a:r>
                        <a:rPr lang="cs-CZ" sz="1000" kern="1200" dirty="0">
                          <a:effectLst/>
                        </a:rPr>
                        <a:t> </a:t>
                      </a:r>
                      <a:r>
                        <a:rPr lang="cs-CZ" sz="1000" kern="1200" dirty="0" err="1">
                          <a:effectLst/>
                        </a:rPr>
                        <a:t>Š</a:t>
                      </a:r>
                      <a:r>
                        <a:rPr lang="cs-CZ" sz="1000" kern="1200" dirty="0">
                          <a:effectLst/>
                        </a:rPr>
                        <a:t> </a:t>
                      </a:r>
                      <a:r>
                        <a:rPr lang="cs-CZ" sz="1000" kern="1200" dirty="0" err="1">
                          <a:effectLst/>
                        </a:rPr>
                        <a:t>x</a:t>
                      </a:r>
                      <a:r>
                        <a:rPr lang="cs-CZ" sz="1000" kern="1200" dirty="0">
                          <a:effectLst/>
                        </a:rPr>
                        <a:t> H:</a:t>
                      </a:r>
                      <a:endParaRPr lang="cs-CZ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193 x 83,2 x 76,2 cm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87676329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effectLst/>
                        </a:rPr>
                        <a:t>Objem chladničky</a:t>
                      </a:r>
                      <a:endParaRPr lang="cs-CZ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dirty="0"/>
                        <a:t>430 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74788452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effectLst/>
                        </a:rPr>
                        <a:t>Objem mrazničky</a:t>
                      </a:r>
                      <a:endParaRPr lang="cs-CZ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185 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7701618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effectLst/>
                        </a:rPr>
                        <a:t>Energetická třída</a:t>
                      </a:r>
                      <a:endParaRPr lang="cs-CZ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51294240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effectLst/>
                        </a:rPr>
                        <a:t>Spotřeba energie</a:t>
                      </a:r>
                      <a:endParaRPr lang="cs-CZ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214 kWh/rok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068566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effectLst/>
                        </a:rPr>
                        <a:t>Hlučnost</a:t>
                      </a:r>
                      <a:endParaRPr lang="cs-CZ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 dB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1433576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effectLst/>
                        </a:rPr>
                        <a:t>Mrazící kapacita</a:t>
                      </a:r>
                      <a:endParaRPr lang="cs-CZ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kg/24 hod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4711208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Akumulační doba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 hod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4950315"/>
                  </a:ext>
                </a:extLst>
              </a:tr>
            </a:tbl>
          </a:graphicData>
        </a:graphic>
      </p:graphicFrame>
      <p:sp>
        <p:nvSpPr>
          <p:cNvPr id="41" name="Zástupný text 2">
            <a:extLst>
              <a:ext uri="{FF2B5EF4-FFF2-40B4-BE49-F238E27FC236}">
                <a16:creationId xmlns:a16="http://schemas.microsoft.com/office/drawing/2014/main" id="{2571B906-2A73-D227-43C0-25700B6B7C1A}"/>
              </a:ext>
            </a:extLst>
          </p:cNvPr>
          <p:cNvSpPr txBox="1">
            <a:spLocks/>
          </p:cNvSpPr>
          <p:nvPr/>
        </p:nvSpPr>
        <p:spPr>
          <a:xfrm>
            <a:off x="3760466" y="5203832"/>
            <a:ext cx="1760852" cy="2697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F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unkce</a:t>
            </a:r>
          </a:p>
        </p:txBody>
      </p:sp>
      <p:graphicFrame>
        <p:nvGraphicFramePr>
          <p:cNvPr id="42" name="Tabulka 14">
            <a:extLst>
              <a:ext uri="{FF2B5EF4-FFF2-40B4-BE49-F238E27FC236}">
                <a16:creationId xmlns:a16="http://schemas.microsoft.com/office/drawing/2014/main" id="{88800055-EDF5-5DF8-DA0D-D4D0CC75FF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984340"/>
              </p:ext>
            </p:extLst>
          </p:nvPr>
        </p:nvGraphicFramePr>
        <p:xfrm>
          <a:off x="3851289" y="5493047"/>
          <a:ext cx="2839028" cy="884880"/>
        </p:xfrm>
        <a:graphic>
          <a:graphicData uri="http://schemas.openxmlformats.org/drawingml/2006/table">
            <a:tbl>
              <a:tblPr bandRow="1"/>
              <a:tblGrid>
                <a:gridCol w="999353">
                  <a:extLst>
                    <a:ext uri="{9D8B030D-6E8A-4147-A177-3AD203B41FA5}">
                      <a16:colId xmlns:a16="http://schemas.microsoft.com/office/drawing/2014/main" val="2662292581"/>
                    </a:ext>
                  </a:extLst>
                </a:gridCol>
                <a:gridCol w="1839675">
                  <a:extLst>
                    <a:ext uri="{9D8B030D-6E8A-4147-A177-3AD203B41FA5}">
                      <a16:colId xmlns:a16="http://schemas.microsoft.com/office/drawing/2014/main" val="2740205540"/>
                    </a:ext>
                  </a:extLst>
                </a:gridCol>
              </a:tblGrid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effectLst/>
                        </a:rPr>
                        <a:t>Display</a:t>
                      </a:r>
                      <a:endParaRPr lang="cs-CZ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dveřích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87676329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effectLst/>
                        </a:rPr>
                        <a:t>Technologie a funkce</a:t>
                      </a:r>
                      <a:endParaRPr lang="cs-CZ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74788452"/>
                  </a:ext>
                </a:extLst>
              </a:tr>
              <a:tr h="13559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Barva</a:t>
                      </a:r>
                      <a:endParaRPr lang="cs-CZ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Nerez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5777275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B6511A38-4D66-319A-0E03-4F27D8DC3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964" y="1382440"/>
            <a:ext cx="964396" cy="530215"/>
          </a:xfrm>
          <a:prstGeom prst="rect">
            <a:avLst/>
          </a:prstGeom>
        </p:spPr>
      </p:pic>
      <p:pic>
        <p:nvPicPr>
          <p:cNvPr id="22" name="Picture 21" descr="A silver refrigerator with a black background&#10;&#10;Description automatically generated">
            <a:extLst>
              <a:ext uri="{FF2B5EF4-FFF2-40B4-BE49-F238E27FC236}">
                <a16:creationId xmlns:a16="http://schemas.microsoft.com/office/drawing/2014/main" id="{5CAB2955-F413-DEE6-DD58-4666D80E4F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34" y="981080"/>
            <a:ext cx="2858531" cy="2858531"/>
          </a:xfrm>
          <a:prstGeom prst="rect">
            <a:avLst/>
          </a:prstGeom>
        </p:spPr>
      </p:pic>
      <p:pic>
        <p:nvPicPr>
          <p:cNvPr id="24" name="Picture 23" descr="A refrigerator with shelves full of food&#10;&#10;Description automatically generated">
            <a:extLst>
              <a:ext uri="{FF2B5EF4-FFF2-40B4-BE49-F238E27FC236}">
                <a16:creationId xmlns:a16="http://schemas.microsoft.com/office/drawing/2014/main" id="{40339E91-024E-DB94-0DFC-B778813D93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036" y="1741562"/>
            <a:ext cx="2621203" cy="262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86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C4FF71C7-628F-B5A0-A7D8-04E01255970A}"/>
              </a:ext>
            </a:extLst>
          </p:cNvPr>
          <p:cNvSpPr txBox="1">
            <a:spLocks/>
          </p:cNvSpPr>
          <p:nvPr/>
        </p:nvSpPr>
        <p:spPr>
          <a:xfrm>
            <a:off x="2157760" y="1843447"/>
            <a:ext cx="1782338" cy="7467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T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itchFamily="2" charset="0"/>
              </a:rPr>
              <a:t>echnologie 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1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Helvetica" pitchFamily="2" charset="0"/>
            </a:endParaRPr>
          </a:p>
          <a:p>
            <a:pPr>
              <a:spcAft>
                <a:spcPts val="300"/>
              </a:spcAft>
            </a:pP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Delší </a:t>
            </a:r>
            <a:r>
              <a:rPr lang="cs-CZ" sz="10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info</a:t>
            </a: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technologie 1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F7AB65CE-E3F5-6D48-5E80-11DD9E74DF3D}"/>
              </a:ext>
            </a:extLst>
          </p:cNvPr>
          <p:cNvSpPr txBox="1">
            <a:spLocks/>
          </p:cNvSpPr>
          <p:nvPr/>
        </p:nvSpPr>
        <p:spPr>
          <a:xfrm>
            <a:off x="466595" y="1843447"/>
            <a:ext cx="1514605" cy="1379155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  <a:prstDash val="sysDot"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300"/>
              </a:spcAft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  <a:p>
            <a:pPr algn="ctr">
              <a:spcAft>
                <a:spcPts val="300"/>
              </a:spcAft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  <a:p>
            <a:pPr algn="ctr">
              <a:spcAft>
                <a:spcPts val="300"/>
              </a:spcAft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  <a:p>
            <a:pPr algn="ctr">
              <a:spcAft>
                <a:spcPts val="300"/>
              </a:spcAft>
            </a:pP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Vizual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technologie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21" name="Zástupný text 2">
            <a:extLst>
              <a:ext uri="{FF2B5EF4-FFF2-40B4-BE49-F238E27FC236}">
                <a16:creationId xmlns:a16="http://schemas.microsoft.com/office/drawing/2014/main" id="{2352472E-FF8E-1E8F-2E59-FAB4FC5C88C0}"/>
              </a:ext>
            </a:extLst>
          </p:cNvPr>
          <p:cNvSpPr txBox="1">
            <a:spLocks/>
          </p:cNvSpPr>
          <p:nvPr/>
        </p:nvSpPr>
        <p:spPr>
          <a:xfrm>
            <a:off x="2157760" y="3617984"/>
            <a:ext cx="1782338" cy="7467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T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itchFamily="2" charset="0"/>
              </a:rPr>
              <a:t>echnologie 2</a:t>
            </a:r>
          </a:p>
          <a:p>
            <a:pPr>
              <a:spcAft>
                <a:spcPts val="300"/>
              </a:spcAft>
            </a:pP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Delší </a:t>
            </a:r>
            <a:r>
              <a:rPr lang="cs-CZ" sz="10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info</a:t>
            </a: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technologie 2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F1948BD7-7356-D951-95AB-44D074412542}"/>
              </a:ext>
            </a:extLst>
          </p:cNvPr>
          <p:cNvSpPr txBox="1">
            <a:spLocks/>
          </p:cNvSpPr>
          <p:nvPr/>
        </p:nvSpPr>
        <p:spPr>
          <a:xfrm>
            <a:off x="466595" y="3617984"/>
            <a:ext cx="1514605" cy="1379155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  <a:prstDash val="sysDot"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300"/>
              </a:spcAft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  <a:p>
            <a:pPr algn="ctr">
              <a:spcAft>
                <a:spcPts val="300"/>
              </a:spcAft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  <a:p>
            <a:pPr algn="ctr">
              <a:spcAft>
                <a:spcPts val="300"/>
              </a:spcAft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  <a:p>
            <a:pPr algn="ctr">
              <a:spcAft>
                <a:spcPts val="300"/>
              </a:spcAft>
            </a:pP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Vizual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technologie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23" name="Zástupný text 2">
            <a:extLst>
              <a:ext uri="{FF2B5EF4-FFF2-40B4-BE49-F238E27FC236}">
                <a16:creationId xmlns:a16="http://schemas.microsoft.com/office/drawing/2014/main" id="{4FF8F38C-1509-17D9-3A10-36B05C770508}"/>
              </a:ext>
            </a:extLst>
          </p:cNvPr>
          <p:cNvSpPr txBox="1">
            <a:spLocks/>
          </p:cNvSpPr>
          <p:nvPr/>
        </p:nvSpPr>
        <p:spPr>
          <a:xfrm>
            <a:off x="2157760" y="5501047"/>
            <a:ext cx="1782338" cy="7467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T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itchFamily="2" charset="0"/>
              </a:rPr>
              <a:t>echnologie 3</a:t>
            </a:r>
          </a:p>
          <a:p>
            <a:pPr>
              <a:spcAft>
                <a:spcPts val="300"/>
              </a:spcAft>
            </a:pP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Delší </a:t>
            </a:r>
            <a:r>
              <a:rPr lang="cs-CZ" sz="10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info</a:t>
            </a: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technologie 3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24" name="Zástupný text 2">
            <a:extLst>
              <a:ext uri="{FF2B5EF4-FFF2-40B4-BE49-F238E27FC236}">
                <a16:creationId xmlns:a16="http://schemas.microsoft.com/office/drawing/2014/main" id="{CAED2749-0F36-FA39-F0AF-6AFE7EEDDF8A}"/>
              </a:ext>
            </a:extLst>
          </p:cNvPr>
          <p:cNvSpPr txBox="1">
            <a:spLocks/>
          </p:cNvSpPr>
          <p:nvPr/>
        </p:nvSpPr>
        <p:spPr>
          <a:xfrm>
            <a:off x="466595" y="5501047"/>
            <a:ext cx="1514605" cy="1379155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  <a:prstDash val="sysDot"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300"/>
              </a:spcAft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  <a:p>
            <a:pPr algn="ctr">
              <a:spcAft>
                <a:spcPts val="300"/>
              </a:spcAft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  <a:p>
            <a:pPr algn="ctr">
              <a:spcAft>
                <a:spcPts val="300"/>
              </a:spcAft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  <a:p>
            <a:pPr algn="ctr">
              <a:spcAft>
                <a:spcPts val="300"/>
              </a:spcAft>
            </a:pP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Vizual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technologie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25" name="Zástupný text 2">
            <a:extLst>
              <a:ext uri="{FF2B5EF4-FFF2-40B4-BE49-F238E27FC236}">
                <a16:creationId xmlns:a16="http://schemas.microsoft.com/office/drawing/2014/main" id="{E9E920D4-B44E-4DD0-3D6C-5D2F11F3BED0}"/>
              </a:ext>
            </a:extLst>
          </p:cNvPr>
          <p:cNvSpPr txBox="1">
            <a:spLocks/>
          </p:cNvSpPr>
          <p:nvPr/>
        </p:nvSpPr>
        <p:spPr>
          <a:xfrm>
            <a:off x="2169220" y="7384110"/>
            <a:ext cx="1782338" cy="7467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T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itchFamily="2" charset="0"/>
              </a:rPr>
              <a:t>echnologie 4</a:t>
            </a:r>
          </a:p>
          <a:p>
            <a:pPr>
              <a:spcAft>
                <a:spcPts val="300"/>
              </a:spcAft>
            </a:pP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Delší </a:t>
            </a:r>
            <a:r>
              <a:rPr lang="cs-CZ" sz="10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info</a:t>
            </a:r>
            <a:r>
              <a:rPr lang="cs-CZ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technologie 4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26" name="Zástupný text 2">
            <a:extLst>
              <a:ext uri="{FF2B5EF4-FFF2-40B4-BE49-F238E27FC236}">
                <a16:creationId xmlns:a16="http://schemas.microsoft.com/office/drawing/2014/main" id="{84438050-AFA2-02FC-4238-7BE1480C70BC}"/>
              </a:ext>
            </a:extLst>
          </p:cNvPr>
          <p:cNvSpPr txBox="1">
            <a:spLocks/>
          </p:cNvSpPr>
          <p:nvPr/>
        </p:nvSpPr>
        <p:spPr>
          <a:xfrm>
            <a:off x="478055" y="7384110"/>
            <a:ext cx="1514605" cy="1379155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  <a:prstDash val="sysDot"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300"/>
              </a:spcAft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  <a:p>
            <a:pPr algn="ctr">
              <a:spcAft>
                <a:spcPts val="300"/>
              </a:spcAft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  <a:p>
            <a:pPr algn="ctr">
              <a:spcAft>
                <a:spcPts val="300"/>
              </a:spcAft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  <a:p>
            <a:pPr algn="ctr">
              <a:spcAft>
                <a:spcPts val="300"/>
              </a:spcAft>
            </a:pP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Vizual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technologie</a:t>
            </a:r>
            <a:endParaRPr lang="cs-CZ" sz="900" b="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2" name="Zástupný text 2">
            <a:extLst>
              <a:ext uri="{FF2B5EF4-FFF2-40B4-BE49-F238E27FC236}">
                <a16:creationId xmlns:a16="http://schemas.microsoft.com/office/drawing/2014/main" id="{A040E103-630E-9D2D-29E3-1BC423A4C7E5}"/>
              </a:ext>
            </a:extLst>
          </p:cNvPr>
          <p:cNvSpPr txBox="1">
            <a:spLocks/>
          </p:cNvSpPr>
          <p:nvPr/>
        </p:nvSpPr>
        <p:spPr>
          <a:xfrm>
            <a:off x="199188" y="808617"/>
            <a:ext cx="6403376" cy="358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rgbClr val="007D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Kombinovaná lednice Whirlpool NoFrost – šířka 83 cm</a:t>
            </a:r>
          </a:p>
        </p:txBody>
      </p:sp>
      <p:sp>
        <p:nvSpPr>
          <p:cNvPr id="5" name="Zástupný text 2">
            <a:extLst>
              <a:ext uri="{FF2B5EF4-FFF2-40B4-BE49-F238E27FC236}">
                <a16:creationId xmlns:a16="http://schemas.microsoft.com/office/drawing/2014/main" id="{FAE26207-3DDF-79BA-5987-487D94C8868E}"/>
              </a:ext>
            </a:extLst>
          </p:cNvPr>
          <p:cNvSpPr txBox="1">
            <a:spLocks/>
          </p:cNvSpPr>
          <p:nvPr/>
        </p:nvSpPr>
        <p:spPr>
          <a:xfrm>
            <a:off x="187468" y="233325"/>
            <a:ext cx="4467470" cy="4744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1" i="0" kern="1200">
                <a:solidFill>
                  <a:srgbClr val="01426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" b="1" i="0" kern="1200">
                <a:solidFill>
                  <a:srgbClr val="474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rgbClr val="FFC000"/>
                </a:solidFill>
              </a:rPr>
              <a:t>WHK2 6614 X6E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5AC1FDD-8346-4433-5174-97497A6BF02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/>
        </p:blipFill>
        <p:spPr>
          <a:xfrm>
            <a:off x="4947779" y="18778"/>
            <a:ext cx="1896707" cy="97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41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B63B4CEEF97A264CBF2CBD9D3E6FB8C4" ma:contentTypeVersion="18" ma:contentTypeDescription="Yeni belge oluşturun." ma:contentTypeScope="" ma:versionID="132451da5c1b52db5fc1e970561fa892">
  <xsd:schema xmlns:xsd="http://www.w3.org/2001/XMLSchema" xmlns:xs="http://www.w3.org/2001/XMLSchema" xmlns:p="http://schemas.microsoft.com/office/2006/metadata/properties" xmlns:ns2="77be003a-aa5e-4b77-813d-baf6f88bc9a6" xmlns:ns3="d86474d2-8f04-4628-88cb-36c4f04ee7df" targetNamespace="http://schemas.microsoft.com/office/2006/metadata/properties" ma:root="true" ma:fieldsID="3327870b38f6061f3c07baffb6f9ada8" ns2:_="" ns3:_="">
    <xsd:import namespace="77be003a-aa5e-4b77-813d-baf6f88bc9a6"/>
    <xsd:import namespace="d86474d2-8f04-4628-88cb-36c4f04ee7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3:_dlc_DocId" minOccurs="0"/>
                <xsd:element ref="ns3:_dlc_DocIdUrl" minOccurs="0"/>
                <xsd:element ref="ns3:_dlc_DocIdPersistId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be003a-aa5e-4b77-813d-baf6f88bc9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Resim Etiketleri" ma:readOnly="false" ma:fieldId="{5cf76f15-5ced-4ddc-b409-7134ff3c332f}" ma:taxonomyMulti="true" ma:sspId="e5e541a1-7fce-4987-8baf-9f302c43ea1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6474d2-8f04-4628-88cb-36c4f04ee7d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ylaşılanl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Ayrıntıları ile Paylaşıldı" ma:internalName="SharedWithDetails" ma:readOnly="true">
      <xsd:simpleType>
        <xsd:restriction base="dms:Note">
          <xsd:maxLength value="255"/>
        </xsd:restriction>
      </xsd:simpleType>
    </xsd:element>
    <xsd:element name="_dlc_DocId" ma:index="18" nillable="true" ma:displayName="Belge Kimliği Değeri" ma:description="Bu öğeye atanan belge kimliğinin değeri." ma:internalName="_dlc_DocId" ma:readOnly="true">
      <xsd:simpleType>
        <xsd:restriction base="dms:Text"/>
      </xsd:simpleType>
    </xsd:element>
    <xsd:element name="_dlc_DocIdUrl" ma:index="19" nillable="true" ma:displayName="Belge Kimliği" ma:description="Bu belgeye yönelik kalıcı bağlantı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6" nillable="true" ma:displayName="Taxonomy Catch All Column" ma:hidden="true" ma:list="{5191b0a7-5496-4d54-ac8a-fca6534796fc}" ma:internalName="TaxCatchAll" ma:showField="CatchAllData" ma:web="d86474d2-8f04-4628-88cb-36c4f04ee7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d86474d2-8f04-4628-88cb-36c4f04ee7df">E33Y4XAFCDTP-683847284-147012</_dlc_DocId>
    <_dlc_DocIdUrl xmlns="d86474d2-8f04-4628-88cb-36c4f04ee7df">
      <Url>https://arcelik.sharepoint.com/teams/CZPM/_layouts/15/DocIdRedir.aspx?ID=E33Y4XAFCDTP-683847284-147012</Url>
      <Description>E33Y4XAFCDTP-683847284-147012</Description>
    </_dlc_DocIdUrl>
    <TaxCatchAll xmlns="d86474d2-8f04-4628-88cb-36c4f04ee7df" xsi:nil="true"/>
    <lcf76f155ced4ddcb4097134ff3c332f xmlns="77be003a-aa5e-4b77-813d-baf6f88bc9a6">
      <Terms xmlns="http://schemas.microsoft.com/office/infopath/2007/PartnerControls"/>
    </lcf76f155ced4ddcb4097134ff3c332f>
    <SharedWithUsers xmlns="d86474d2-8f04-4628-88cb-36c4f04ee7df">
      <UserInfo>
        <DisplayName/>
        <AccountId xsi:nil="true"/>
        <AccountType/>
      </UserInfo>
    </SharedWithUsers>
    <MediaLengthInSeconds xmlns="77be003a-aa5e-4b77-813d-baf6f88bc9a6" xsi:nil="true"/>
    <_dlc_DocIdPersistId xmlns="d86474d2-8f04-4628-88cb-36c4f04ee7df">false</_dlc_DocIdPersistId>
  </documentManagement>
</p:properties>
</file>

<file path=customXml/itemProps1.xml><?xml version="1.0" encoding="utf-8"?>
<ds:datastoreItem xmlns:ds="http://schemas.openxmlformats.org/officeDocument/2006/customXml" ds:itemID="{E03157B3-5373-4251-B384-54740555E304}"/>
</file>

<file path=customXml/itemProps2.xml><?xml version="1.0" encoding="utf-8"?>
<ds:datastoreItem xmlns:ds="http://schemas.openxmlformats.org/officeDocument/2006/customXml" ds:itemID="{BD152F12-3703-4E06-844D-AF094E6039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137D96-33E3-4A6F-B4C5-8CA993240EB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CC5A59C4-AF16-4557-8E26-6C8148B127DC}">
  <ds:schemaRefs>
    <ds:schemaRef ds:uri="http://purl.org/dc/elements/1.1/"/>
    <ds:schemaRef ds:uri="http://purl.org/dc/terms/"/>
    <ds:schemaRef ds:uri="http://schemas.microsoft.com/office/2006/documentManagement/types"/>
    <ds:schemaRef ds:uri="91a7d6a2-8e9e-4fc4-84ba-c898ebf560bb"/>
    <ds:schemaRef ds:uri="http://schemas.microsoft.com/office/infopath/2007/PartnerControls"/>
    <ds:schemaRef ds:uri="http://purl.org/dc/dcmitype/"/>
    <ds:schemaRef ds:uri="http://www.w3.org/XML/1998/namespace"/>
    <ds:schemaRef ds:uri="http://schemas.openxmlformats.org/package/2006/metadata/core-properties"/>
    <ds:schemaRef ds:uri="d86474d2-8f04-4628-88cb-36c4f04ee7df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608</TotalTime>
  <Words>175</Words>
  <Application>Microsoft Office PowerPoint</Application>
  <PresentationFormat>A4 Paper (210x297 mm)</PresentationFormat>
  <Paragraphs>77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Helvetica</vt:lpstr>
      <vt:lpstr>Verdana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Heda Krizkova</dc:creator>
  <cp:lastModifiedBy>Jachym Cierny</cp:lastModifiedBy>
  <cp:revision>14</cp:revision>
  <cp:lastPrinted>2021-08-30T07:49:22Z</cp:lastPrinted>
  <dcterms:created xsi:type="dcterms:W3CDTF">2021-06-29T14:18:37Z</dcterms:created>
  <dcterms:modified xsi:type="dcterms:W3CDTF">2025-02-04T09:34:17Z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8de4db4-e00d-47c3-9d58-42953a01c92d_Enabled">
    <vt:lpwstr>True</vt:lpwstr>
  </property>
  <property fmtid="{D5CDD505-2E9C-101B-9397-08002B2CF9AE}" pid="3" name="MSIP_Label_18de4db4-e00d-47c3-9d58-42953a01c92d_SiteId">
    <vt:lpwstr>ef5926db-9bdf-4f9f-9066-d8e7f03943f7</vt:lpwstr>
  </property>
  <property fmtid="{D5CDD505-2E9C-101B-9397-08002B2CF9AE}" pid="4" name="MSIP_Label_18de4db4-e00d-47c3-9d58-42953a01c92d_Owner">
    <vt:lpwstr>19300003@beko.com</vt:lpwstr>
  </property>
  <property fmtid="{D5CDD505-2E9C-101B-9397-08002B2CF9AE}" pid="5" name="MSIP_Label_18de4db4-e00d-47c3-9d58-42953a01c92d_SetDate">
    <vt:lpwstr>2021-07-01T06:27:02.2097382Z</vt:lpwstr>
  </property>
  <property fmtid="{D5CDD505-2E9C-101B-9397-08002B2CF9AE}" pid="6" name="MSIP_Label_18de4db4-e00d-47c3-9d58-42953a01c92d_Name">
    <vt:lpwstr>Public</vt:lpwstr>
  </property>
  <property fmtid="{D5CDD505-2E9C-101B-9397-08002B2CF9AE}" pid="7" name="MSIP_Label_18de4db4-e00d-47c3-9d58-42953a01c92d_Application">
    <vt:lpwstr>Microsoft Azure Information Protection</vt:lpwstr>
  </property>
  <property fmtid="{D5CDD505-2E9C-101B-9397-08002B2CF9AE}" pid="8" name="MSIP_Label_18de4db4-e00d-47c3-9d58-42953a01c92d_Extended_MSFT_Method">
    <vt:lpwstr>Automatic</vt:lpwstr>
  </property>
  <property fmtid="{D5CDD505-2E9C-101B-9397-08002B2CF9AE}" pid="9" name="Sensitivity">
    <vt:lpwstr>Public</vt:lpwstr>
  </property>
  <property fmtid="{D5CDD505-2E9C-101B-9397-08002B2CF9AE}" pid="10" name="ContentTypeId">
    <vt:lpwstr>0x010100B63B4CEEF97A264CBF2CBD9D3E6FB8C4</vt:lpwstr>
  </property>
  <property fmtid="{D5CDD505-2E9C-101B-9397-08002B2CF9AE}" pid="11" name="MediaServiceImageTags">
    <vt:lpwstr/>
  </property>
  <property fmtid="{D5CDD505-2E9C-101B-9397-08002B2CF9AE}" pid="12" name="_dlc_DocIdItemGuid">
    <vt:lpwstr>12995bc9-daa9-4c24-9bb6-1cbddc086943</vt:lpwstr>
  </property>
  <property fmtid="{D5CDD505-2E9C-101B-9397-08002B2CF9AE}" pid="13" name="Order">
    <vt:r8>14701200</vt:r8>
  </property>
  <property fmtid="{D5CDD505-2E9C-101B-9397-08002B2CF9AE}" pid="14" name="xd_Signature">
    <vt:bool>false</vt:bool>
  </property>
  <property fmtid="{D5CDD505-2E9C-101B-9397-08002B2CF9AE}" pid="15" name="xd_ProgID">
    <vt:lpwstr/>
  </property>
  <property fmtid="{D5CDD505-2E9C-101B-9397-08002B2CF9AE}" pid="16" name="_SourceUrl">
    <vt:lpwstr/>
  </property>
  <property fmtid="{D5CDD505-2E9C-101B-9397-08002B2CF9AE}" pid="17" name="_SharedFileIndex">
    <vt:lpwstr/>
  </property>
  <property fmtid="{D5CDD505-2E9C-101B-9397-08002B2CF9AE}" pid="18" name="ComplianceAssetId">
    <vt:lpwstr/>
  </property>
  <property fmtid="{D5CDD505-2E9C-101B-9397-08002B2CF9AE}" pid="19" name="TemplateUrl">
    <vt:lpwstr/>
  </property>
  <property fmtid="{D5CDD505-2E9C-101B-9397-08002B2CF9AE}" pid="20" name="_ExtendedDescription">
    <vt:lpwstr/>
  </property>
  <property fmtid="{D5CDD505-2E9C-101B-9397-08002B2CF9AE}" pid="21" name="TriggerFlowInfo">
    <vt:lpwstr/>
  </property>
</Properties>
</file>