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CCH1S518EW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chladnička 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chlazení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mechanické ovládání,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police, 4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hvězdičky, doplňkový obsah v aplikaci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hOn, LED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79512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262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191</a:t>
            </a:r>
            <a:r>
              <a:rPr lang="cs-CZ" altLang="cs-CZ" sz="800" dirty="0" smtClean="0">
                <a:latin typeface="Arial" charset="0"/>
              </a:rPr>
              <a:t>/71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3,2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</a:t>
            </a:r>
            <a:r>
              <a:rPr lang="cs-CZ" altLang="cs-CZ" sz="800" dirty="0" smtClean="0">
                <a:latin typeface="Arial" charset="0"/>
              </a:rPr>
              <a:t>16°- 38°C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-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Statické chlazení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Mechanické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Manuální </a:t>
            </a:r>
            <a:r>
              <a:rPr lang="cs-CZ" altLang="cs-CZ" sz="800" dirty="0" smtClean="0">
                <a:latin typeface="Arial" charset="0"/>
              </a:rPr>
              <a:t>odmrazování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+ 1 skleněné police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 zásuvka na zeleninu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přihrádky ve dveřích</a:t>
            </a:r>
            <a:endParaRPr lang="cs-CZ" altLang="cs-CZ" sz="800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zásuvky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LED osvětlení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polohovatelné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Výměnný </a:t>
            </a:r>
            <a:r>
              <a:rPr lang="cs-CZ" altLang="cs-CZ" sz="800" dirty="0">
                <a:latin typeface="Arial" charset="0"/>
              </a:rPr>
              <a:t>závěs 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Integrované madlo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Ekologické </a:t>
            </a:r>
            <a:r>
              <a:rPr lang="cs-CZ" altLang="cs-CZ" sz="800" dirty="0">
                <a:latin typeface="Arial" charset="0"/>
              </a:rPr>
              <a:t>chladicí médium </a:t>
            </a:r>
            <a:r>
              <a:rPr lang="cs-CZ" altLang="cs-CZ" sz="800" dirty="0" smtClean="0">
                <a:latin typeface="Arial" charset="0"/>
              </a:rPr>
              <a:t>R600a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36443" y="501885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34006110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8059019115351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56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1859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577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</a:t>
            </a:r>
            <a:endParaRPr lang="cs-CZ" altLang="cs-CZ" sz="800" dirty="0" smtClean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428" y="960105"/>
            <a:ext cx="648000" cy="648000"/>
          </a:xfrm>
          <a:prstGeom prst="rect">
            <a:avLst/>
          </a:prstGeom>
        </p:spPr>
      </p:pic>
      <p:sp>
        <p:nvSpPr>
          <p:cNvPr id="38" name="Obdélník 37"/>
          <p:cNvSpPr/>
          <p:nvPr/>
        </p:nvSpPr>
        <p:spPr>
          <a:xfrm>
            <a:off x="5895420" y="1032113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4" y="1099696"/>
            <a:ext cx="720000" cy="720000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4839853" y="986021"/>
            <a:ext cx="864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 a ovládání na dálku)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ovéPole 47"/>
          <p:cNvSpPr txBox="1"/>
          <p:nvPr/>
        </p:nvSpPr>
        <p:spPr>
          <a:xfrm>
            <a:off x="4829448" y="2036818"/>
            <a:ext cx="86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Statické chlazení s manuálním odmrazováním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bdélník 50"/>
          <p:cNvSpPr/>
          <p:nvPr/>
        </p:nvSpPr>
        <p:spPr>
          <a:xfrm>
            <a:off x="4063264" y="1988840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22" y="2953368"/>
            <a:ext cx="720000" cy="720000"/>
          </a:xfrm>
          <a:prstGeom prst="rect">
            <a:avLst/>
          </a:prstGeom>
        </p:spPr>
      </p:pic>
      <p:sp>
        <p:nvSpPr>
          <p:cNvPr id="52" name="TextovéPole 51"/>
          <p:cNvSpPr txBox="1"/>
          <p:nvPr/>
        </p:nvSpPr>
        <p:spPr>
          <a:xfrm>
            <a:off x="4809402" y="2945299"/>
            <a:ext cx="86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 otočit směr otevírání dvířek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bdélník 52"/>
          <p:cNvSpPr/>
          <p:nvPr/>
        </p:nvSpPr>
        <p:spPr>
          <a:xfrm>
            <a:off x="4057573" y="396480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40516" y="4009489"/>
            <a:ext cx="832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LED osvětlení na stropě chladničky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1" t="-399" r="20763" b="650"/>
          <a:stretch/>
        </p:blipFill>
        <p:spPr>
          <a:xfrm>
            <a:off x="6870894" y="2448045"/>
            <a:ext cx="1157490" cy="268198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4" t="2750" r="17052" b="2750"/>
          <a:stretch/>
        </p:blipFill>
        <p:spPr>
          <a:xfrm>
            <a:off x="5713885" y="1680113"/>
            <a:ext cx="1118056" cy="33541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0968" y="848948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324" y="1666368"/>
            <a:ext cx="1007180" cy="20143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69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184</cp:revision>
  <cp:lastPrinted>2016-05-31T13:00:02Z</cp:lastPrinted>
  <dcterms:created xsi:type="dcterms:W3CDTF">2015-07-16T11:02:07Z</dcterms:created>
  <dcterms:modified xsi:type="dcterms:W3CDTF">2025-12-10T12:02:32Z</dcterms:modified>
</cp:coreProperties>
</file>