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EY 28SB8-S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>
                <a:latin typeface="Arial" charset="0"/>
              </a:rPr>
              <a:t>plněná automatická pračka </a:t>
            </a:r>
            <a:r>
              <a:rPr lang="cs-CZ" altLang="cs-CZ" sz="1400" dirty="0" smtClean="0">
                <a:latin typeface="Arial" charset="0"/>
              </a:rPr>
              <a:t>ProWash </a:t>
            </a:r>
            <a:r>
              <a:rPr lang="cs-CZ" altLang="cs-CZ" sz="1400" dirty="0" smtClean="0">
                <a:latin typeface="Arial" charset="0"/>
              </a:rPr>
              <a:t>100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Pára, ProActive Wash, digitální displej, invertorový motor Speed Drive, Smart Spray, Clean Shield,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A-20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20</a:t>
            </a:r>
            <a:r>
              <a:rPr lang="cs-CZ" altLang="cs-CZ" sz="800" b="1" dirty="0" smtClean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0,379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1200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ProActive 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Wash - automaticky přizpůsobí účinnost praní objemu a typu náplně pro nejlepší výsledky. Dokonalé smísení vody a pracího prostředku umožňuje prát již při teplotě 30 °C 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Clean Shield – antibakteriální ošetření těsnění dvířek pro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Program Osvěžení párou - odstranění zápachu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Program Hygienický Plus 59 min -  kombinuje působení páry s účinným mácháním a delší dobou praní s teplotou 60 °C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latin typeface="Arial" charset="0"/>
              </a:rPr>
              <a:t>20 </a:t>
            </a:r>
            <a:r>
              <a:rPr lang="cs-CZ" altLang="cs-CZ" sz="800" b="1" dirty="0">
                <a:latin typeface="Arial" charset="0"/>
              </a:rPr>
              <a:t>% nižší než ve třídě A</a:t>
            </a:r>
          </a:p>
          <a:p>
            <a:pPr>
              <a:spcBef>
                <a:spcPct val="0"/>
              </a:spcBef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16 programů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Rychlý, Osvěžení párou, Speciální 39 </a:t>
            </a:r>
            <a:r>
              <a:rPr lang="cs-CZ" altLang="cs-CZ" sz="800" dirty="0" smtClean="0">
                <a:latin typeface="Arial" charset="0"/>
              </a:rPr>
              <a:t>min</a:t>
            </a:r>
            <a:r>
              <a:rPr lang="cs-CZ" altLang="cs-CZ" sz="800" dirty="0" smtClean="0">
                <a:latin typeface="Arial" charset="0"/>
              </a:rPr>
              <a:t>, Jemné, Bavlna, 20 °C studené praní, Hygienický Plus 59 min (parní), Syntetika, Čištění bubnu, Máchání, Vypouštění a Odstřeďování, Eco 40-60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Nastavení teploty praní a otáček odstřeďování, Odložený start až 24 hod, Poloviční náplň, </a:t>
            </a:r>
            <a:r>
              <a:rPr lang="cs-CZ" altLang="cs-CZ" sz="800" dirty="0" smtClean="0">
                <a:latin typeface="Arial" charset="0"/>
              </a:rPr>
              <a:t>Extra </a:t>
            </a:r>
            <a:r>
              <a:rPr lang="cs-CZ" altLang="cs-CZ" sz="800" dirty="0">
                <a:latin typeface="Arial" charset="0"/>
              </a:rPr>
              <a:t>máchání,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Digitální displej s tlačítky (číselný bez textu);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Objem bubnu </a:t>
            </a:r>
            <a:r>
              <a:rPr lang="cs-CZ" altLang="cs-CZ" sz="800" dirty="0" smtClean="0">
                <a:latin typeface="Arial" charset="0"/>
              </a:rPr>
              <a:t>51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l; 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1891334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2740291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 Osvěžení párou pro odstranění zápachu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41687" y="4665899"/>
            <a:ext cx="33123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31021093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8059019114033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		Bílá 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532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hloubka, 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495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bez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	dvířek a připojení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na 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	odpad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058793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357485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712257" y="96396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</a:t>
            </a:r>
            <a:r>
              <a:rPr lang="cs-CZ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spotřeba o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 nižší než ve třídě 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052736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1903619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3532539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2693015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8" y="4389210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868100" y="4346473"/>
            <a:ext cx="748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5365405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913965" y="5356465"/>
            <a:ext cx="7487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Clean Shield – antibakteriální ošetření těsnění dvířek</a:t>
            </a:r>
            <a:endParaRPr lang="cs-CZ" sz="8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6951" r="18499" b="8001"/>
          <a:stretch/>
        </p:blipFill>
        <p:spPr>
          <a:xfrm>
            <a:off x="5822584" y="2544817"/>
            <a:ext cx="1508782" cy="214405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1"/>
          <a:srcRect l="80181" t="1382" r="674" b="89899"/>
          <a:stretch/>
        </p:blipFill>
        <p:spPr>
          <a:xfrm>
            <a:off x="8316415" y="1268760"/>
            <a:ext cx="648073" cy="59787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99464" y="2143438"/>
            <a:ext cx="1242248" cy="25166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1778</TotalTime>
  <Words>99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231</cp:revision>
  <cp:lastPrinted>2016-05-05T10:40:20Z</cp:lastPrinted>
  <dcterms:created xsi:type="dcterms:W3CDTF">2015-07-16T11:02:07Z</dcterms:created>
  <dcterms:modified xsi:type="dcterms:W3CDTF">2026-01-16T10:29:46Z</dcterms:modified>
</cp:coreProperties>
</file>