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4" d="100"/>
          <a:sy n="184" d="100"/>
        </p:scale>
        <p:origin x="156" y="-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HATL 174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latin typeface="Arial" charset="0"/>
              </a:rPr>
              <a:t>Jednodvéřová</a:t>
            </a:r>
            <a:r>
              <a:rPr lang="cs-CZ" altLang="cs-CZ" sz="1400" dirty="0">
                <a:latin typeface="Arial" charset="0"/>
              </a:rPr>
              <a:t> vestavná lednice výška 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Statické chlazení s ventilátorem, Reverzibilní dvířka, 2x </a:t>
            </a:r>
            <a:r>
              <a:rPr lang="cs-CZ" altLang="cs-CZ" sz="1200" dirty="0" err="1">
                <a:latin typeface="Arial" charset="0"/>
              </a:rPr>
              <a:t>Crisper</a:t>
            </a:r>
            <a:r>
              <a:rPr lang="cs-CZ" altLang="cs-CZ" sz="1200" dirty="0">
                <a:latin typeface="Arial" charset="0"/>
              </a:rPr>
              <a:t>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80728"/>
            <a:ext cx="3649882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chladničky (l)		316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114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Statické chlazení s aktivním ventilátorem </a:t>
            </a:r>
            <a:r>
              <a:rPr lang="cs-CZ" altLang="cs-CZ" sz="800" b="1" dirty="0" err="1">
                <a:latin typeface="Arial" charset="0"/>
              </a:rPr>
              <a:t>AirFlow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4+1 police, 4+1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Chromovaná police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- Univerzální zásuvka na zeleninu (1x s 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systémem a teleskopy)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osvětlení, 2+2 LED po stranách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standardní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34901565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8059019076379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1769 × 540 × 545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1840 × 573 × 573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63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185977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 flipH="1">
            <a:off x="7066903" y="1249072"/>
            <a:ext cx="5129" cy="187101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066903" y="1936182"/>
            <a:ext cx="353943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E7D8171F-9449-4F1C-ACE2-A17F2944F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94" y="951421"/>
            <a:ext cx="720000" cy="720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1669049"/>
            <a:ext cx="720000" cy="7200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83623792-605C-8098-0FFE-E2FA221C7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6557" y="2600877"/>
            <a:ext cx="699139" cy="559713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CC40D608-8EF4-583A-24A7-5BA96306812D}"/>
              </a:ext>
            </a:extLst>
          </p:cNvPr>
          <p:cNvSpPr txBox="1"/>
          <p:nvPr/>
        </p:nvSpPr>
        <p:spPr>
          <a:xfrm>
            <a:off x="4715079" y="2778852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2x </a:t>
            </a:r>
            <a:r>
              <a:rPr lang="cs-CZ" altLang="cs-CZ" sz="800" dirty="0" err="1">
                <a:latin typeface="Arial" charset="0"/>
              </a:rPr>
              <a:t>Crisper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4873FBB-6495-1092-0F1A-05C4F08BC1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5924" y="1191538"/>
            <a:ext cx="1122430" cy="199429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29AE65-A60C-A535-4CA6-F2A38CAB6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0442" y="3288644"/>
            <a:ext cx="1367020" cy="104418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9FBE64A-68E0-375F-232D-D3C6BA3181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8432" y="3292734"/>
            <a:ext cx="1640341" cy="103600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94A5984-D6F8-F562-9BBD-D0A31EE949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4700" y="1191538"/>
            <a:ext cx="984322" cy="199429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4E39F25-FE0F-E938-ABE3-D55AF49295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6592" y="290824"/>
            <a:ext cx="575517" cy="60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249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270</cp:revision>
  <cp:lastPrinted>2016-05-31T13:00:02Z</cp:lastPrinted>
  <dcterms:created xsi:type="dcterms:W3CDTF">2015-07-16T11:02:07Z</dcterms:created>
  <dcterms:modified xsi:type="dcterms:W3CDTF">2024-03-06T11:38:56Z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