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CFLO3550E/N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jednodvéřová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Sky LED osvětlení, zásuvka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4382" y="1058479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316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0,392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143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N-ST 16°-38°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6 nastavitelných skleněných polic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Crisper - zásuvka na ovoce a zeleninu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SKY LED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 -  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96035" y="265472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96342" y="282331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6084168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34901237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8059019020617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1770 x 540 x 545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1840 x 573 x 573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63,5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203123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27" y="267023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96" t="-10808" r="-10639" b="-1285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1" name="TextovéPole 40"/>
          <p:cNvSpPr txBox="1"/>
          <p:nvPr/>
        </p:nvSpPr>
        <p:spPr>
          <a:xfrm>
            <a:off x="4067944" y="1218238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01" y="1542193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842977" y="1578161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177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t="3986" r="7000"/>
          <a:stretch/>
        </p:blipFill>
        <p:spPr>
          <a:xfrm>
            <a:off x="5757497" y="2115044"/>
            <a:ext cx="1494657" cy="2627912"/>
          </a:xfrm>
          <a:prstGeom prst="rect">
            <a:avLst/>
          </a:prstGeom>
        </p:spPr>
      </p:pic>
      <p:sp>
        <p:nvSpPr>
          <p:cNvPr id="42" name="Vývojový diagram: spojnice 4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1E471A0D-0885-48AC-986F-AC95E3823646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33F3D03-BF93-4407-9684-9E2A02D9A8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2044" y="1722177"/>
            <a:ext cx="1473631" cy="29743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4499FEC-B572-40CE-95B7-7140E14C7F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8138" y="496864"/>
            <a:ext cx="79057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264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Iveta Horynová</cp:lastModifiedBy>
  <cp:revision>151</cp:revision>
  <cp:lastPrinted>2016-05-31T13:00:02Z</cp:lastPrinted>
  <dcterms:created xsi:type="dcterms:W3CDTF">2015-07-16T11:02:07Z</dcterms:created>
  <dcterms:modified xsi:type="dcterms:W3CDTF">2021-02-04T11:25:52Z</dcterms:modified>
</cp:coreProperties>
</file>