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7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emf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RO14116DWMCT-S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RapidÓ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9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rychlých cyklů, Wifi + Bluetooth, Snap&amp;Wash, pára, dotykový displej s češtinou, invertorový motor Speed Drive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11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0,530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53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52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4:00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80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Wifi + Bluetooth připojení - 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</a:t>
            </a:r>
            <a:r>
              <a:rPr lang="cs-CZ" altLang="cs-CZ" sz="800" b="1" dirty="0" smtClean="0">
                <a:latin typeface="Arial" charset="0"/>
              </a:rPr>
              <a:t>Vedení </a:t>
            </a:r>
            <a:r>
              <a:rPr lang="cs-CZ" altLang="cs-CZ" sz="800" b="1" dirty="0">
                <a:latin typeface="Arial" charset="0"/>
              </a:rPr>
              <a:t>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</a:t>
            </a:r>
            <a:r>
              <a:rPr lang="cs-CZ" altLang="cs-CZ" sz="800" b="1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</a:t>
            </a:r>
            <a:r>
              <a:rPr lang="cs-CZ" altLang="cs-CZ" sz="800" b="1" dirty="0">
                <a:latin typeface="Arial" panose="020B0604020202020204" pitchFamily="34" charset="0"/>
              </a:rPr>
              <a:t>(Amazon)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Google (pouze v ENG)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Quick &amp; Clean – smísení vody a detergentu pro dosažení stejných výsledků praní při 20°C / 40°C jako při 40 °C / 60°C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sama pozná množství a barvu a vybere nejvhodnější Rychlý cyklus s dalšími nastaveními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9 Rychlých programů do 1 hod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Rychlý speciální 39 min</a:t>
            </a:r>
            <a:r>
              <a:rPr lang="cs-CZ" altLang="cs-CZ" sz="800" dirty="0">
                <a:latin typeface="Arial" charset="0"/>
              </a:rPr>
              <a:t>, Rychlý hygienický plus 59 min</a:t>
            </a:r>
            <a:r>
              <a:rPr lang="cs-CZ" altLang="cs-CZ" sz="800" dirty="0" smtClean="0">
                <a:latin typeface="Arial" charset="0"/>
              </a:rPr>
              <a:t>, Rychlé smíšené a barevné 20°C 59 min, Rychlá perfektní bavlna 59 min, </a:t>
            </a:r>
            <a:r>
              <a:rPr lang="cs-CZ" altLang="cs-CZ" sz="800" b="1" dirty="0" smtClean="0">
                <a:latin typeface="Arial" charset="0"/>
              </a:rPr>
              <a:t>Snadné žehlení plus – Parní program 39 min</a:t>
            </a:r>
            <a:r>
              <a:rPr lang="cs-CZ" altLang="cs-CZ" sz="800" dirty="0" smtClean="0">
                <a:latin typeface="Arial" charset="0"/>
              </a:rPr>
              <a:t>, Rychlý jemný 59 min, Rychlý pro malé náplně 14, 30, 44 min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Odstřeďování, </a:t>
            </a:r>
            <a:r>
              <a:rPr lang="cs-CZ" altLang="cs-CZ" sz="800" dirty="0" smtClean="0">
                <a:latin typeface="Arial" charset="0"/>
              </a:rPr>
              <a:t>Vlna/Ruční praní, Syntetika, Bavlna, Eco 40 – 60°, </a:t>
            </a: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(s párou na konci cyklu</a:t>
            </a:r>
            <a:r>
              <a:rPr lang="cs-CZ" altLang="cs-CZ" sz="800" b="1" dirty="0" smtClean="0">
                <a:latin typeface="Arial" charset="0"/>
              </a:rPr>
              <a:t>)</a:t>
            </a:r>
            <a:r>
              <a:rPr lang="cs-CZ" altLang="cs-CZ" sz="800" dirty="0" smtClean="0">
                <a:latin typeface="Arial" charset="0"/>
              </a:rPr>
              <a:t>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</a:t>
            </a:r>
            <a:r>
              <a:rPr lang="cs-CZ" altLang="cs-CZ" sz="800" dirty="0" smtClean="0">
                <a:latin typeface="Arial" charset="0"/>
              </a:rPr>
              <a:t>Předpírka, Extra máchání, Hygienický+, Rychlý/Nastavení </a:t>
            </a:r>
            <a:r>
              <a:rPr lang="cs-CZ" altLang="cs-CZ" sz="800" dirty="0">
                <a:latin typeface="Arial" charset="0"/>
              </a:rPr>
              <a:t>míry </a:t>
            </a:r>
            <a:r>
              <a:rPr lang="cs-CZ" altLang="cs-CZ" sz="800" dirty="0" smtClean="0">
                <a:latin typeface="Arial" charset="0"/>
              </a:rPr>
              <a:t>znečištění (3)/ </a:t>
            </a:r>
            <a:r>
              <a:rPr lang="cs-CZ" altLang="cs-CZ" sz="800" b="1" dirty="0" smtClean="0">
                <a:latin typeface="Arial" charset="0"/>
              </a:rPr>
              <a:t>Úroveň páry (3 parní funkce)</a:t>
            </a:r>
            <a:r>
              <a:rPr lang="cs-CZ" altLang="cs-CZ" sz="800" dirty="0" smtClean="0">
                <a:latin typeface="Arial" charset="0"/>
              </a:rPr>
              <a:t>, Snadné </a:t>
            </a:r>
            <a:r>
              <a:rPr lang="cs-CZ" altLang="cs-CZ" sz="800" dirty="0">
                <a:latin typeface="Arial" charset="0"/>
              </a:rPr>
              <a:t>žehlení,</a:t>
            </a:r>
            <a:r>
              <a:rPr lang="cs-CZ" altLang="cs-CZ" sz="800" dirty="0" smtClean="0">
                <a:latin typeface="Arial" charset="0"/>
              </a:rPr>
              <a:t> Nastavení </a:t>
            </a:r>
            <a:r>
              <a:rPr lang="cs-CZ" altLang="cs-CZ" sz="800" dirty="0">
                <a:latin typeface="Arial" charset="0"/>
              </a:rPr>
              <a:t>teploty praní, Nastavení otáček </a:t>
            </a:r>
            <a:r>
              <a:rPr lang="cs-CZ" altLang="cs-CZ" sz="800" dirty="0" smtClean="0">
                <a:latin typeface="Arial" charset="0"/>
              </a:rPr>
              <a:t>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6místný digitální displej v češtině;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58 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19917" y="4293096"/>
            <a:ext cx="784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komfort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ovládání bez ohýbání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95344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31018829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8059019044408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chromovanou 		hranou dvířek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708920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5013176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91683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rychlých cyklů pro každodenní praní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277" y="1646440"/>
            <a:ext cx="1111250" cy="3651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1926224"/>
            <a:ext cx="726863" cy="6386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4186237"/>
            <a:ext cx="684000" cy="659576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64431" y="956009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85353" y="990397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1460" y="5106103"/>
            <a:ext cx="758456" cy="507237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11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636912"/>
            <a:ext cx="756000" cy="756000"/>
          </a:xfrm>
          <a:prstGeom prst="flowChartConnector">
            <a:avLst/>
          </a:prstGeom>
        </p:spPr>
      </p:pic>
      <p:pic>
        <p:nvPicPr>
          <p:cNvPr id="53" name="Immagine 10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sp>
        <p:nvSpPr>
          <p:cNvPr id="54" name="Ovál 53"/>
          <p:cNvSpPr/>
          <p:nvPr/>
        </p:nvSpPr>
        <p:spPr>
          <a:xfrm>
            <a:off x="4860032" y="57959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4841677" y="5859149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6" name="Obrázek 5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5792990"/>
            <a:ext cx="756000" cy="756000"/>
          </a:xfrm>
          <a:prstGeom prst="flowChartConnector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267097" y="2070311"/>
            <a:ext cx="731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kg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0" t="6951" r="20610" b="6951"/>
          <a:stretch/>
        </p:blipFill>
        <p:spPr>
          <a:xfrm>
            <a:off x="5732187" y="2385144"/>
            <a:ext cx="1742202" cy="255108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64380" y="1035120"/>
            <a:ext cx="706388" cy="692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455" y="2072487"/>
            <a:ext cx="1402692" cy="28053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87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146</cp:revision>
  <cp:lastPrinted>2016-05-05T10:40:20Z</cp:lastPrinted>
  <dcterms:created xsi:type="dcterms:W3CDTF">2015-07-16T11:02:07Z</dcterms:created>
  <dcterms:modified xsi:type="dcterms:W3CDTF">2023-01-09T13:32:21Z</dcterms:modified>
</cp:coreProperties>
</file>