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CIO 225 EE/N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</a:t>
            </a:r>
            <a:r>
              <a:rPr lang="cs-CZ" altLang="cs-CZ" sz="1400" dirty="0" err="1">
                <a:latin typeface="Arial" charset="0"/>
              </a:rPr>
              <a:t>jednodvéřová</a:t>
            </a:r>
            <a:r>
              <a:rPr lang="cs-CZ" altLang="cs-CZ" sz="1400" dirty="0">
                <a:latin typeface="Arial" charset="0"/>
              </a:rPr>
              <a:t> chladnička s mrazákem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Sky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LED osvětlení,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179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163/16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0,405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148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2,6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N-ST 16°-38°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 (manuální mrazáku)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+ 1 nastavitelné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- zásuvka na ovoce a zeleninu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Výrobník ledu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SKY LED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07115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na stropě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90642" y="108865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 -  automatické odmrazování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77229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96" t="-10808" r="-10639" b="-12858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109" y="811902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875101" y="883910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122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</a:t>
            </a:r>
            <a:r>
              <a:rPr lang="cs-CZ" sz="800">
                <a:latin typeface="Arial" panose="020B0604020202020204" pitchFamily="34" charset="0"/>
                <a:cs typeface="Arial" panose="020B0604020202020204" pitchFamily="34" charset="0"/>
              </a:rPr>
              <a:t>kódem: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DF7B6E91-4C67-4DCA-B145-17C7728DCC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"/>
          <a:stretch/>
        </p:blipFill>
        <p:spPr>
          <a:xfrm>
            <a:off x="5725282" y="1768633"/>
            <a:ext cx="1864062" cy="2122438"/>
          </a:xfrm>
          <a:prstGeom prst="rect">
            <a:avLst/>
          </a:prstGeom>
        </p:spPr>
      </p:pic>
      <p:sp>
        <p:nvSpPr>
          <p:cNvPr id="31" name="Obdélník 30">
            <a:extLst>
              <a:ext uri="{FF2B5EF4-FFF2-40B4-BE49-F238E27FC236}">
                <a16:creationId xmlns:a16="http://schemas.microsoft.com/office/drawing/2014/main" id="{E9B4587B-1A47-44F4-8596-598D9CD9B824}"/>
              </a:ext>
            </a:extLst>
          </p:cNvPr>
          <p:cNvSpPr/>
          <p:nvPr/>
        </p:nvSpPr>
        <p:spPr>
          <a:xfrm>
            <a:off x="5830705" y="4757997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34901253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8059019021768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1221 x 540 x 540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1270 x 573 x 573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48,9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97874F-57AB-47E3-B954-5FAF8BA731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9344" y="1775993"/>
            <a:ext cx="1375144" cy="2786635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83DA011-CDB7-4FF6-A691-67D470234B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9655" y="616443"/>
            <a:ext cx="893611" cy="87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306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186</cp:revision>
  <cp:lastPrinted>2016-05-31T13:00:02Z</cp:lastPrinted>
  <dcterms:created xsi:type="dcterms:W3CDTF">2015-07-16T11:02:07Z</dcterms:created>
  <dcterms:modified xsi:type="dcterms:W3CDTF">2021-07-29T09:15:41Z</dcterms:modified>
</cp:coreProperties>
</file>