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7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emf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79512" y="44624"/>
            <a:ext cx="8962920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HW100-BD14397U1S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X - SERIES 11</a:t>
            </a:r>
            <a:endParaRPr lang="cs-CZ" altLang="cs-CZ" sz="1400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Automatický dávkovač pracího prostředku a aviváže, ABT,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Refresh, Ultra Fresh, CZ a SK displej, A-20%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-29953" y="909067"/>
            <a:ext cx="414331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20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0,324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</a:t>
            </a:r>
            <a:r>
              <a:rPr lang="cs-CZ" altLang="cs-CZ" sz="800" dirty="0" err="1">
                <a:latin typeface="Arial" charset="0"/>
              </a:rPr>
              <a:t>ot</a:t>
            </a:r>
            <a:r>
              <a:rPr lang="cs-CZ" altLang="cs-CZ" sz="800" dirty="0">
                <a:latin typeface="Arial" charset="0"/>
              </a:rPr>
              <a:t>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3:58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ENG)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68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Dosing – auto dávkovač pracího prostředku a aviváže na 20 cyklů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DualSpray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systém údržby těsnění a vnitřního skla dveří pomocí 2 trysek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buben s polštářkovými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výstupky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„Refresh“- Osvěžení - vytváří jemnou a teplou vodní mlhu, která proniká do vláken; zbavuje zápachu, desinfikuje a sterilizuje prádlo</a:t>
            </a:r>
          </a:p>
          <a:p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>
                <a:latin typeface="Arial" charset="0"/>
                <a:cs typeface="Arial" panose="020B0604020202020204" pitchFamily="34" charset="0"/>
              </a:rPr>
              <a:t>- po skončení programu se spustí funkce čerstvého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vzduchu pro zamezení zápachu a tvorby plísní a bakterií</a:t>
            </a: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+ 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: Eco 40-60, Smart AI, Košile, Bavlna, Syntetika, Jemné, Dětské, Antialergenní, Rychlý 15‘, Vlna, Odstřeďování,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Bavlna 20°C,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Mix, Přikrývky, Samočistění, Ultra Fresh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Ultra Fresh, Refresh, Automatické dávkování detergentu a aviváže, i-</a:t>
            </a:r>
            <a:r>
              <a:rPr lang="cs-CZ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Wifi, Teplota, Otáčky, Počet máchání, Odložený start, Odstraňování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skvrn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(12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druhů),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Zablokování tlačítek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- plovák na dně detekuje únik</a:t>
            </a: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displej v CZ i SK jazyce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Motion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bubnu 66 l;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tvor  36 cm; Materiál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bubnu Nerez/ vany Silitech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31019798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6921081599570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 a 		chromovanou hranou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8Rozměry balení v x š x h (mm)	880 x 653 x 646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82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01870" y="4202815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75051" y="4272287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ovéPole 40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753190" y="5406315"/>
            <a:ext cx="9785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druhů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skvrn s přesným zacílením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4818737" y="4542219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4861347" y="3573016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6" name="Obrázek 45"/>
          <p:cNvPicPr>
            <a:picLocks noChangeAspect="1"/>
          </p:cNvPicPr>
          <p:nvPr/>
        </p:nvPicPr>
        <p:blipFill rotWithShape="1">
          <a:blip r:embed="rId5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879374" y="1816760"/>
            <a:ext cx="837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 Dosing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automatický dávkovač pracího prostředku a aviváže na 20 cyklů</a:t>
            </a:r>
          </a:p>
        </p:txBody>
      </p:sp>
      <p:pic>
        <p:nvPicPr>
          <p:cNvPr id="51" name="Obrázek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4620521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4886277" y="2877487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1936498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792" y="5361567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169" y="3756720"/>
            <a:ext cx="720000" cy="720000"/>
          </a:xfrm>
          <a:prstGeom prst="rect">
            <a:avLst/>
          </a:prstGeom>
        </p:spPr>
      </p:pic>
      <p:sp>
        <p:nvSpPr>
          <p:cNvPr id="36" name="Pětiúhelník 35"/>
          <p:cNvSpPr/>
          <p:nvPr/>
        </p:nvSpPr>
        <p:spPr>
          <a:xfrm>
            <a:off x="5887588" y="207811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5652120" y="1795784"/>
            <a:ext cx="34547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73" y="2925024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6951" r="19551" b="6951"/>
          <a:stretch/>
        </p:blipFill>
        <p:spPr>
          <a:xfrm>
            <a:off x="5887755" y="2488467"/>
            <a:ext cx="1192809" cy="168638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65842" y="920790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596" y="2151187"/>
            <a:ext cx="1195516" cy="23910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2006/documentManagement/type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2401</TotalTime>
  <Words>130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312</cp:revision>
  <cp:lastPrinted>2016-05-31T13:00:02Z</cp:lastPrinted>
  <dcterms:created xsi:type="dcterms:W3CDTF">2015-07-16T11:02:07Z</dcterms:created>
  <dcterms:modified xsi:type="dcterms:W3CDTF">2024-04-08T07:40:52Z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