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ID2P5B3YTX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+ dotykový displej,1x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0,99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12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Statický, Víceúrovňové pečení,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Pizza, Maso Ryby, Zelenina, Jolly,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Pyro+H20 čištění, Wifi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Teplota 300°C pro program Pizza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  <a:endParaRPr lang="cs-CZ" altLang="cs-CZ" sz="800" b="1" u="sng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Pyro</a:t>
            </a:r>
            <a:r>
              <a:rPr lang="cs-CZ" altLang="cs-CZ" sz="800" b="1" dirty="0">
                <a:latin typeface="Arial" charset="0"/>
              </a:rPr>
              <a:t>lytické čištění </a:t>
            </a:r>
            <a:r>
              <a:rPr lang="cs-CZ" altLang="cs-CZ" sz="800" dirty="0">
                <a:latin typeface="Arial" charset="0"/>
              </a:rPr>
              <a:t>– čištění trouby za vysoké teploty až 430°C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čištění vnitřního prostoru pomocí páry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Basic UX – </a:t>
            </a:r>
            <a:r>
              <a:rPr lang="cs-CZ" altLang="cs-CZ" sz="800" dirty="0" err="1">
                <a:latin typeface="Arial" charset="0"/>
              </a:rPr>
              <a:t>PushPull</a:t>
            </a:r>
            <a:r>
              <a:rPr lang="cs-CZ" altLang="cs-CZ" sz="800" dirty="0">
                <a:latin typeface="Arial" charset="0"/>
              </a:rPr>
              <a:t> + dotykové ovládání + bílý displej (Dálkové ovládání, Osvětlení, Nastavení času a teploty/rychlý předehřev)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osvětlení v horním rohu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pojezdy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33703988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8059019088778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 + nerez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17942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200350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128189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295" y="1911888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23" y="2655358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37682" y="282767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3FA8DB-1754-D8B0-D12E-FEEBAFCF44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7742" y="1101349"/>
            <a:ext cx="2356798" cy="231760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75684C0-1B15-9F66-4E24-EB1F92F99E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6930" y="3410865"/>
            <a:ext cx="2334103" cy="131427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02C86D-9CE2-B1A3-07BA-BF65E70A9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7273" y="1432635"/>
            <a:ext cx="954426" cy="19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2558</TotalTime>
  <Words>344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318</cp:revision>
  <cp:lastPrinted>2021-09-06T12:40:04Z</cp:lastPrinted>
  <dcterms:created xsi:type="dcterms:W3CDTF">2015-07-16T11:02:07Z</dcterms:created>
  <dcterms:modified xsi:type="dcterms:W3CDTF">2024-08-08T09:11:42Z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