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CNOQ2S58EX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chladnička Citi Mini Fridge 300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Aria Clear, mechanické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žárovkou,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mrazák v horní části, reverzibilní dvířka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100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100/14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139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16°-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chladící části, manuální odmrazování mrazničky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Mechanický </a:t>
            </a:r>
            <a:r>
              <a:rPr lang="cs-CZ" altLang="cs-CZ" sz="800" dirty="0" smtClean="0">
                <a:latin typeface="Arial" charset="0"/>
              </a:rPr>
              <a:t>termostat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Aria Clear </a:t>
            </a:r>
            <a:r>
              <a:rPr lang="cs-CZ" altLang="cs-CZ" sz="800" dirty="0" smtClean="0">
                <a:latin typeface="Arial" charset="0"/>
              </a:rPr>
              <a:t>– integrovaný modul na čištění vzduchu od pachů a eliminaci bakterií pomocí uhlíku a iontových části stříbra. Bez potřeby údržby, životnost po celou dobu spotřebiče.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</a:t>
            </a:r>
            <a:r>
              <a:rPr lang="cs-CZ" altLang="cs-CZ" sz="800" dirty="0" smtClean="0">
                <a:latin typeface="Arial" charset="0"/>
              </a:rPr>
              <a:t>+1 skleněné </a:t>
            </a:r>
            <a:r>
              <a:rPr lang="cs-CZ" altLang="cs-CZ" sz="800" dirty="0">
                <a:latin typeface="Arial" charset="0"/>
              </a:rPr>
              <a:t>police 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Čtyřhvězdičkový mrazicí prostor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smtClean="0">
                <a:latin typeface="Arial" charset="0"/>
              </a:rPr>
              <a:t>LED žárovkou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Možnost otočit směr otevírání dvířek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boku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Statické chlazení 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34005881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8059019103679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562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886 x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28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879" y="908792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77871" y="98080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85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701" r="6951" b="1701"/>
          <a:stretch/>
        </p:blipFill>
        <p:spPr>
          <a:xfrm>
            <a:off x="7308302" y="3419545"/>
            <a:ext cx="1659567" cy="18395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5900" r="20601" b="3801"/>
          <a:stretch/>
        </p:blipFill>
        <p:spPr>
          <a:xfrm>
            <a:off x="5724048" y="1596862"/>
            <a:ext cx="1316539" cy="202182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/>
          <a:srcRect l="81419" t="1050" r="3127" b="89899"/>
          <a:stretch/>
        </p:blipFill>
        <p:spPr>
          <a:xfrm>
            <a:off x="8337865" y="1549290"/>
            <a:ext cx="647092" cy="756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9362" y="1638708"/>
            <a:ext cx="892702" cy="17808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30" name="Obdélník 29"/>
          <p:cNvSpPr/>
          <p:nvPr/>
        </p:nvSpPr>
        <p:spPr>
          <a:xfrm>
            <a:off x="4041153" y="109664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Static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31" name="Obdélník 30"/>
          <p:cNvSpPr/>
          <p:nvPr/>
        </p:nvSpPr>
        <p:spPr>
          <a:xfrm>
            <a:off x="4041153" y="192729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LED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41153" y="279364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smtClean="0">
                <a:solidFill>
                  <a:schemeClr val="bg1"/>
                </a:solidFill>
              </a:rPr>
              <a:t>Otočení dvířek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7943" y="286164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otočení směru otevírání dvířek</a:t>
            </a:r>
            <a:endParaRPr lang="cs-CZ" sz="800" dirty="0"/>
          </a:p>
        </p:txBody>
      </p:sp>
      <p:sp>
        <p:nvSpPr>
          <p:cNvPr id="38" name="Obdélník 37"/>
          <p:cNvSpPr/>
          <p:nvPr/>
        </p:nvSpPr>
        <p:spPr>
          <a:xfrm>
            <a:off x="4041153" y="361869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Aria Clear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797484" y="3606115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Integrovaný modul na čištění vzduchu od pachů a bakterií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69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193</cp:revision>
  <cp:lastPrinted>2016-05-31T13:00:02Z</cp:lastPrinted>
  <dcterms:created xsi:type="dcterms:W3CDTF">2015-07-16T11:02:07Z</dcterms:created>
  <dcterms:modified xsi:type="dcterms:W3CDTF">2025-04-29T12:12:52Z</dcterms:modified>
</cp:coreProperties>
</file>