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225" autoAdjust="0"/>
    <p:restoredTop sz="95394" autoAdjust="0"/>
  </p:normalViewPr>
  <p:slideViewPr>
    <p:cSldViewPr>
      <p:cViewPr varScale="1">
        <p:scale>
          <a:sx n="89" d="100"/>
          <a:sy n="89" d="100"/>
        </p:scale>
        <p:origin x="1886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20.08.2024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20.08.2024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4462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HW80-B14979TU1-S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pračka SLIM </a:t>
            </a:r>
            <a:r>
              <a:rPr lang="cs-CZ" altLang="cs-CZ" sz="1400" dirty="0">
                <a:solidFill>
                  <a:srgbClr val="4472C4"/>
                </a:solidFill>
                <a:latin typeface="Arial" charset="0"/>
              </a:rPr>
              <a:t>I-PRO SERIES 7 PLUS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ABT, i-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Refresh, digitální dotykový displej, rychlý cyklus, odstraňování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skvrn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1330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Motion Motor – motor umístěný přímo na bubnu bez použití řemenu, tichý chod pouhých 70 dB(A) při odstřeďování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SmartDualSpray – dvojité sprchování okénka dvířek a gumového těsnění PillowDrum – šetrný buben s polštářkovými výstupky, Osvětlení bubnu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regulace doby praní dle potřeby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 „Refresh“- Osvěžení - vytváří jemnou a teplou vodní mlhu, která proniká do vláken; zbavuje zápachu, desinfikuje a sterilizuje prádlo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XL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Buben s průměrem 525 mm s hloubkou 60 cm v kapacitě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</a:p>
          <a:p>
            <a:pPr marL="0" indent="0"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13 programů + Wifi: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Bavlna, Syntetika, Košile, Vlna, Jemné prádlo, Antialergenní péče, Osvěžení (Refresh), Dětské prádlo, Smart AI, Rychlý 15‘, Dálkové ovládání (Wifi), Odstředění, Bavlna 20 °C, ECO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40-60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Proti pomačkání,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Přídavné máchání, Odložený konec programu,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Odstraňování skvrn (6 druhů),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Dětský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Antioverflow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dotykový displej; Invertorový motor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motor; O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tvor 36 cm; průměr bubnu 52,5 cm;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bubnu</a:t>
            </a: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31020365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6921081505182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595 x 439 (h</a:t>
            </a:r>
            <a:r>
              <a:rPr 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loubka bez 		připojení na vodu a dveří)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88024" y="4201817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skvrn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výběru ze 6 druhů skvrn s přesným zacílením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4868648" y="3419185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4849533" y="1872755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28" name="Obrázek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805" y="1844824"/>
            <a:ext cx="720000" cy="720000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636912"/>
            <a:ext cx="720000" cy="720000"/>
          </a:xfrm>
          <a:prstGeom prst="rect">
            <a:avLst/>
          </a:prstGeom>
        </p:spPr>
      </p:pic>
      <p:sp>
        <p:nvSpPr>
          <p:cNvPr id="31" name="TextovéPole 30"/>
          <p:cNvSpPr txBox="1"/>
          <p:nvPr/>
        </p:nvSpPr>
        <p:spPr>
          <a:xfrm>
            <a:off x="4887023" y="2711692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pic>
        <p:nvPicPr>
          <p:cNvPr id="36" name="Obrázek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533" y="3336694"/>
            <a:ext cx="720000" cy="720000"/>
          </a:xfrm>
          <a:prstGeom prst="rect">
            <a:avLst/>
          </a:prstGeom>
        </p:spPr>
      </p:pic>
      <p:sp>
        <p:nvSpPr>
          <p:cNvPr id="39" name="Obdélník 38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805" y="4249584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885847" y="1013827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39952" y="994356"/>
            <a:ext cx="733246" cy="741873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851918" y="5211197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PillowDrum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38" name="Obrázek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424" y="5248487"/>
            <a:ext cx="720000" cy="72000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197953" y="116244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cs-CZ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7" t="6951" r="19778" b="8001"/>
          <a:stretch/>
        </p:blipFill>
        <p:spPr>
          <a:xfrm>
            <a:off x="5803205" y="2349854"/>
            <a:ext cx="1804645" cy="252028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90394" y="1054838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332" y="2111234"/>
            <a:ext cx="1379450" cy="27589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6" name="Přímá spojnice se šipkou 25"/>
          <p:cNvCxnSpPr/>
          <p:nvPr/>
        </p:nvCxnSpPr>
        <p:spPr>
          <a:xfrm>
            <a:off x="7282368" y="1764552"/>
            <a:ext cx="288031" cy="3857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6456856" y="1846494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43,9 cm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2129</TotalTime>
  <Words>111</Words>
  <Application>Microsoft Office PowerPoint</Application>
  <PresentationFormat>Předvádění na obrazovce (4:3)</PresentationFormat>
  <Paragraphs>58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302</cp:revision>
  <cp:lastPrinted>2016-05-31T13:00:02Z</cp:lastPrinted>
  <dcterms:created xsi:type="dcterms:W3CDTF">2015-07-16T11:02:07Z</dcterms:created>
  <dcterms:modified xsi:type="dcterms:W3CDTF">2024-08-20T15:08:22Z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