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2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HBW7519DT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chladnička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výška 1993 mm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D,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r>
              <a:rPr lang="cs-CZ" altLang="cs-CZ" sz="1200" dirty="0">
                <a:latin typeface="Arial" charset="0"/>
              </a:rPr>
              <a:t>, My </a:t>
            </a:r>
            <a:r>
              <a:rPr lang="cs-CZ" altLang="cs-CZ" sz="1200" dirty="0" err="1">
                <a:latin typeface="Arial" charset="0"/>
              </a:rPr>
              <a:t>Zone</a:t>
            </a:r>
            <a:r>
              <a:rPr lang="cs-CZ" altLang="cs-CZ" sz="1200" dirty="0">
                <a:latin typeface="Arial" charset="0"/>
              </a:rPr>
              <a:t> (0° - 5 °C)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08720"/>
            <a:ext cx="3744444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214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86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190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BLE </a:t>
            </a:r>
            <a:r>
              <a:rPr lang="cs-CZ" altLang="cs-CZ" sz="800" dirty="0">
                <a:latin typeface="Arial" charset="0"/>
              </a:rPr>
              <a:t>–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– duo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(dva chladicí systémy)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Průměrná teplota chladničky +4℃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Průměrná teplota mrazničky -18℃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rozsah chladničky 0~5℃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ovládání, 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polic, 2+3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– zásuvka s teplotním rozsahem 0℃, 3℃, 5℃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(zásuvka na zeleninu)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systém)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Police na víno (chromovaná, 4 lahve),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Daylight</a:t>
            </a:r>
            <a:r>
              <a:rPr lang="cs-CZ" altLang="cs-CZ" sz="800" b="1" dirty="0">
                <a:latin typeface="Arial" charset="0"/>
              </a:rPr>
              <a:t> osvětlení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velké zásuvky + 1 malá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ABT - zabraňují tvorbě bakterií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+ LED displej umístněný v horní části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Posuvné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34901662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6901018091285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1993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2045 × 584 × 618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92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203994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Zabraňuje tvorbě bakterií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317893" y="1121607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295054" y="1829586"/>
            <a:ext cx="353943" cy="86444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1993 mm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5CFF01-88A4-1911-AE02-AD3ACD5C2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689" y="2746770"/>
            <a:ext cx="672405" cy="67240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1BC8B90-E8B6-0497-C5BA-25579683A752}"/>
              </a:ext>
            </a:extLst>
          </p:cNvPr>
          <p:cNvSpPr txBox="1"/>
          <p:nvPr/>
        </p:nvSpPr>
        <p:spPr>
          <a:xfrm>
            <a:off x="4795418" y="2927919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76713B6-57F2-54DB-BD56-1A1F12FA9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925" y="3614549"/>
            <a:ext cx="729115" cy="5624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513D639-1B30-A8A0-0FB3-7F53375AF738}"/>
              </a:ext>
            </a:extLst>
          </p:cNvPr>
          <p:cNvSpPr txBox="1"/>
          <p:nvPr/>
        </p:nvSpPr>
        <p:spPr>
          <a:xfrm>
            <a:off x="4795418" y="364212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zásuvka na zeleninu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A2C8666-C83D-87E0-35D7-04CDDBB75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092" y="1865377"/>
            <a:ext cx="666779" cy="64251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8E1D68E-521C-1D1A-6821-16083944F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095" y="1080211"/>
            <a:ext cx="626238" cy="621745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0E6C10-FED2-7502-D9E7-452876786F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4225" y="4334359"/>
            <a:ext cx="543829" cy="544615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1CBBC434-85DB-420E-C52F-07A5E5FA7856}"/>
              </a:ext>
            </a:extLst>
          </p:cNvPr>
          <p:cNvSpPr txBox="1"/>
          <p:nvPr/>
        </p:nvSpPr>
        <p:spPr>
          <a:xfrm>
            <a:off x="4770088" y="447891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Nízkoteplotní zásuvka</a:t>
            </a:r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C0D023B5-027A-1650-5DBD-E5D4ECD9D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092" y="5036324"/>
            <a:ext cx="543032" cy="54461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EC4577-B6B1-2B52-4475-5F5291B5CBA9}"/>
              </a:ext>
            </a:extLst>
          </p:cNvPr>
          <p:cNvSpPr txBox="1"/>
          <p:nvPr/>
        </p:nvSpPr>
        <p:spPr>
          <a:xfrm>
            <a:off x="4745531" y="5192602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BLE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C97826D-9BEA-DF69-D517-023582C3E6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0379" y="1080211"/>
            <a:ext cx="1311673" cy="268492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9AF1452-934F-0A91-6389-44F7A60F2E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8218" y="3833049"/>
            <a:ext cx="1509780" cy="107721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A6EBE38-82DC-AC1E-924A-47A2303999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0238" y="3855380"/>
            <a:ext cx="1414303" cy="105488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2AC96FB8-D3F7-A862-24A3-0F57C413F7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0380" y="1200986"/>
            <a:ext cx="1183997" cy="2378496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44A62A66-575F-02A5-045C-2BA3A65E37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33681" y="254960"/>
            <a:ext cx="586791" cy="5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2448</TotalTime>
  <Words>397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285</cp:revision>
  <cp:lastPrinted>2016-05-31T13:00:02Z</cp:lastPrinted>
  <dcterms:created xsi:type="dcterms:W3CDTF">2015-07-16T11:02:07Z</dcterms:created>
  <dcterms:modified xsi:type="dcterms:W3CDTF">2025-01-21T10:05:51Z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