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E5DA82-9468-44C7-BD00-70B079030624}" v="38" dt="2026-01-20T13:09:58.1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6283" autoAdjust="0"/>
  </p:normalViewPr>
  <p:slideViewPr>
    <p:cSldViewPr snapToGrid="0">
      <p:cViewPr varScale="1">
        <p:scale>
          <a:sx n="59" d="100"/>
          <a:sy n="59" d="100"/>
        </p:scale>
        <p:origin x="940" y="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176CEAD8-25F4-4BD0-B209-243B4CEE862D}"/>
    <pc:docChg chg="undo custSel modSld">
      <pc:chgData name="Karla Kosnarová" userId="2c628162-5b85-4528-8dc6-99cc231551b1" providerId="ADAL" clId="{176CEAD8-25F4-4BD0-B209-243B4CEE862D}" dt="2026-01-20T13:10:48.475" v="507" actId="1076"/>
      <pc:docMkLst>
        <pc:docMk/>
      </pc:docMkLst>
      <pc:sldChg chg="addSp delSp modSp mod">
        <pc:chgData name="Karla Kosnarová" userId="2c628162-5b85-4528-8dc6-99cc231551b1" providerId="ADAL" clId="{176CEAD8-25F4-4BD0-B209-243B4CEE862D}" dt="2026-01-20T13:10:48.475" v="507" actId="1076"/>
        <pc:sldMkLst>
          <pc:docMk/>
          <pc:sldMk cId="3766042701" sldId="5172"/>
        </pc:sldMkLst>
        <pc:spChg chg="mod">
          <ac:chgData name="Karla Kosnarová" userId="2c628162-5b85-4528-8dc6-99cc231551b1" providerId="ADAL" clId="{176CEAD8-25F4-4BD0-B209-243B4CEE862D}" dt="2026-01-20T12:57:51.391" v="441" actId="113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176CEAD8-25F4-4BD0-B209-243B4CEE862D}" dt="2026-01-20T13:04:13.933" v="493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176CEAD8-25F4-4BD0-B209-243B4CEE862D}" dt="2026-01-20T12:52:31.492" v="436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176CEAD8-25F4-4BD0-B209-243B4CEE862D}" dt="2026-01-20T12:52:22.667" v="431" actId="20577"/>
          <ac:spMkLst>
            <pc:docMk/>
            <pc:sldMk cId="3766042701" sldId="5172"/>
            <ac:spMk id="10" creationId="{C92C56A7-601B-7070-643E-687FD75FDD7B}"/>
          </ac:spMkLst>
        </pc:spChg>
        <pc:spChg chg="add del mod">
          <ac:chgData name="Karla Kosnarová" userId="2c628162-5b85-4528-8dc6-99cc231551b1" providerId="ADAL" clId="{176CEAD8-25F4-4BD0-B209-243B4CEE862D}" dt="2026-01-20T12:48:16.320" v="265" actId="1076"/>
          <ac:spMkLst>
            <pc:docMk/>
            <pc:sldMk cId="3766042701" sldId="5172"/>
            <ac:spMk id="11" creationId="{A659A2E1-64E0-8E48-76EB-8BDBBB6040F6}"/>
          </ac:spMkLst>
        </pc:spChg>
        <pc:spChg chg="mod">
          <ac:chgData name="Karla Kosnarová" userId="2c628162-5b85-4528-8dc6-99cc231551b1" providerId="ADAL" clId="{176CEAD8-25F4-4BD0-B209-243B4CEE862D}" dt="2026-01-20T11:53:29.722" v="23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176CEAD8-25F4-4BD0-B209-243B4CEE862D}" dt="2026-01-20T11:59:09.110" v="112"/>
          <ac:spMkLst>
            <pc:docMk/>
            <pc:sldMk cId="3766042701" sldId="5172"/>
            <ac:spMk id="27" creationId="{2698074C-5B08-C13D-9AFF-E252A0C498AE}"/>
          </ac:spMkLst>
        </pc:spChg>
        <pc:spChg chg="mod">
          <ac:chgData name="Karla Kosnarová" userId="2c628162-5b85-4528-8dc6-99cc231551b1" providerId="ADAL" clId="{176CEAD8-25F4-4BD0-B209-243B4CEE862D}" dt="2026-01-20T13:00:47.096" v="450" actId="6549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176CEAD8-25F4-4BD0-B209-243B4CEE862D}" dt="2026-01-20T13:00:44.970" v="449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176CEAD8-25F4-4BD0-B209-243B4CEE862D}" dt="2026-01-20T11:55:08.177" v="45" actId="1076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176CEAD8-25F4-4BD0-B209-243B4CEE862D}" dt="2026-01-20T11:56:21.913" v="81" actId="20577"/>
          <ac:spMkLst>
            <pc:docMk/>
            <pc:sldMk cId="3766042701" sldId="5172"/>
            <ac:spMk id="76" creationId="{64BA5950-B56C-4D6B-46A7-D5D49368FA90}"/>
          </ac:spMkLst>
        </pc:spChg>
        <pc:spChg chg="mod">
          <ac:chgData name="Karla Kosnarová" userId="2c628162-5b85-4528-8dc6-99cc231551b1" providerId="ADAL" clId="{176CEAD8-25F4-4BD0-B209-243B4CEE862D}" dt="2026-01-20T11:57:18.290" v="98" actId="20577"/>
          <ac:spMkLst>
            <pc:docMk/>
            <pc:sldMk cId="3766042701" sldId="5172"/>
            <ac:spMk id="82" creationId="{438BEC57-8CEC-7F7D-D300-2B0C16E3708D}"/>
          </ac:spMkLst>
        </pc:spChg>
        <pc:spChg chg="mod">
          <ac:chgData name="Karla Kosnarová" userId="2c628162-5b85-4528-8dc6-99cc231551b1" providerId="ADAL" clId="{176CEAD8-25F4-4BD0-B209-243B4CEE862D}" dt="2026-01-20T12:37:49.217" v="206" actId="1076"/>
          <ac:spMkLst>
            <pc:docMk/>
            <pc:sldMk cId="3766042701" sldId="5172"/>
            <ac:spMk id="90" creationId="{4ADF30C2-609E-D993-7F47-699FAC008479}"/>
          </ac:spMkLst>
        </pc:spChg>
        <pc:grpChg chg="mod">
          <ac:chgData name="Karla Kosnarová" userId="2c628162-5b85-4528-8dc6-99cc231551b1" providerId="ADAL" clId="{176CEAD8-25F4-4BD0-B209-243B4CEE862D}" dt="2026-01-20T13:00:44.970" v="449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176CEAD8-25F4-4BD0-B209-243B4CEE862D}" dt="2026-01-20T13:10:48.475" v="507" actId="1076"/>
          <ac:grpSpMkLst>
            <pc:docMk/>
            <pc:sldMk cId="3766042701" sldId="5172"/>
            <ac:grpSpMk id="47" creationId="{B24D8739-9EC1-2C51-02F8-3CA14741ABBA}"/>
          </ac:grpSpMkLst>
        </pc:grpChg>
        <pc:grpChg chg="mod">
          <ac:chgData name="Karla Kosnarová" userId="2c628162-5b85-4528-8dc6-99cc231551b1" providerId="ADAL" clId="{176CEAD8-25F4-4BD0-B209-243B4CEE862D}" dt="2026-01-20T11:55:01.710" v="43"/>
          <ac:grpSpMkLst>
            <pc:docMk/>
            <pc:sldMk cId="3766042701" sldId="5172"/>
            <ac:grpSpMk id="63" creationId="{9A6EB79C-6D90-A993-ACA4-526414BD5141}"/>
          </ac:grpSpMkLst>
        </pc:grpChg>
        <pc:grpChg chg="mod">
          <ac:chgData name="Karla Kosnarová" userId="2c628162-5b85-4528-8dc6-99cc231551b1" providerId="ADAL" clId="{176CEAD8-25F4-4BD0-B209-243B4CEE862D}" dt="2026-01-20T11:55:01.710" v="43"/>
          <ac:grpSpMkLst>
            <pc:docMk/>
            <pc:sldMk cId="3766042701" sldId="5172"/>
            <ac:grpSpMk id="64" creationId="{B03E6F54-2EE5-A56F-95BE-43397F03D4EC}"/>
          </ac:grpSpMkLst>
        </pc:grpChg>
        <pc:grpChg chg="mod">
          <ac:chgData name="Karla Kosnarová" userId="2c628162-5b85-4528-8dc6-99cc231551b1" providerId="ADAL" clId="{176CEAD8-25F4-4BD0-B209-243B4CEE862D}" dt="2026-01-20T11:57:54.569" v="104" actId="1076"/>
          <ac:grpSpMkLst>
            <pc:docMk/>
            <pc:sldMk cId="3766042701" sldId="5172"/>
            <ac:grpSpMk id="73" creationId="{FCEDA805-2A74-9696-2A21-700E8481E427}"/>
          </ac:grpSpMkLst>
        </pc:grpChg>
        <pc:grpChg chg="mod">
          <ac:chgData name="Karla Kosnarová" userId="2c628162-5b85-4528-8dc6-99cc231551b1" providerId="ADAL" clId="{176CEAD8-25F4-4BD0-B209-243B4CEE862D}" dt="2026-01-20T11:57:27.886" v="99" actId="14100"/>
          <ac:grpSpMkLst>
            <pc:docMk/>
            <pc:sldMk cId="3766042701" sldId="5172"/>
            <ac:grpSpMk id="80" creationId="{0B932C9F-96FE-A90F-B8CE-CF9FDF0A1C64}"/>
          </ac:grpSpMkLst>
        </pc:grpChg>
        <pc:grpChg chg="mod">
          <ac:chgData name="Karla Kosnarová" userId="2c628162-5b85-4528-8dc6-99cc231551b1" providerId="ADAL" clId="{176CEAD8-25F4-4BD0-B209-243B4CEE862D}" dt="2026-01-20T13:00:44.970" v="449"/>
          <ac:grpSpMkLst>
            <pc:docMk/>
            <pc:sldMk cId="3766042701" sldId="5172"/>
            <ac:grpSpMk id="84" creationId="{D1C05CBF-FC43-8C58-AF58-2504BBBD1473}"/>
          </ac:grpSpMkLst>
        </pc:grpChg>
        <pc:grpChg chg="mod">
          <ac:chgData name="Karla Kosnarová" userId="2c628162-5b85-4528-8dc6-99cc231551b1" providerId="ADAL" clId="{176CEAD8-25F4-4BD0-B209-243B4CEE862D}" dt="2026-01-20T12:48:22.125" v="266" actId="1076"/>
          <ac:grpSpMkLst>
            <pc:docMk/>
            <pc:sldMk cId="3766042701" sldId="5172"/>
            <ac:grpSpMk id="87" creationId="{B1DCB57E-2D5B-EA6B-7058-175972867287}"/>
          </ac:grpSpMkLst>
        </pc:grpChg>
        <pc:picChg chg="add mod">
          <ac:chgData name="Karla Kosnarová" userId="2c628162-5b85-4528-8dc6-99cc231551b1" providerId="ADAL" clId="{176CEAD8-25F4-4BD0-B209-243B4CEE862D}" dt="2026-01-20T11:54:10.043" v="29" actId="1076"/>
          <ac:picMkLst>
            <pc:docMk/>
            <pc:sldMk cId="3766042701" sldId="5172"/>
            <ac:picMk id="2" creationId="{5D599B0C-B195-AF74-7502-980C9CA8E3C6}"/>
          </ac:picMkLst>
        </pc:picChg>
        <pc:picChg chg="add mod">
          <ac:chgData name="Karla Kosnarová" userId="2c628162-5b85-4528-8dc6-99cc231551b1" providerId="ADAL" clId="{176CEAD8-25F4-4BD0-B209-243B4CEE862D}" dt="2026-01-20T11:57:50.142" v="103" actId="14100"/>
          <ac:picMkLst>
            <pc:docMk/>
            <pc:sldMk cId="3766042701" sldId="5172"/>
            <ac:picMk id="3" creationId="{8165FB14-E2ED-F442-CACD-D57BF32EFE51}"/>
          </ac:picMkLst>
        </pc:picChg>
        <pc:picChg chg="del">
          <ac:chgData name="Karla Kosnarová" userId="2c628162-5b85-4528-8dc6-99cc231551b1" providerId="ADAL" clId="{176CEAD8-25F4-4BD0-B209-243B4CEE862D}" dt="2026-01-20T11:53:52.758" v="24" actId="478"/>
          <ac:picMkLst>
            <pc:docMk/>
            <pc:sldMk cId="3766042701" sldId="5172"/>
            <ac:picMk id="4" creationId="{10AC664B-BF4D-967C-4BF5-C2DD429D9890}"/>
          </ac:picMkLst>
        </pc:picChg>
        <pc:picChg chg="mod">
          <ac:chgData name="Karla Kosnarová" userId="2c628162-5b85-4528-8dc6-99cc231551b1" providerId="ADAL" clId="{176CEAD8-25F4-4BD0-B209-243B4CEE862D}" dt="2026-01-20T11:57:45.909" v="102" actId="14100"/>
          <ac:picMkLst>
            <pc:docMk/>
            <pc:sldMk cId="3766042701" sldId="5172"/>
            <ac:picMk id="6" creationId="{E10461E1-B9E1-6847-E02F-E93B9E6CC96F}"/>
          </ac:picMkLst>
        </pc:picChg>
        <pc:picChg chg="add mod">
          <ac:chgData name="Karla Kosnarová" userId="2c628162-5b85-4528-8dc6-99cc231551b1" providerId="ADAL" clId="{176CEAD8-25F4-4BD0-B209-243B4CEE862D}" dt="2026-01-20T13:05:24.724" v="494" actId="1076"/>
          <ac:picMkLst>
            <pc:docMk/>
            <pc:sldMk cId="3766042701" sldId="5172"/>
            <ac:picMk id="7" creationId="{0232F65F-1511-7984-B260-DB990A137B14}"/>
          </ac:picMkLst>
        </pc:picChg>
        <pc:picChg chg="del">
          <ac:chgData name="Karla Kosnarová" userId="2c628162-5b85-4528-8dc6-99cc231551b1" providerId="ADAL" clId="{176CEAD8-25F4-4BD0-B209-243B4CEE862D}" dt="2026-01-20T11:53:55.983" v="25" actId="478"/>
          <ac:picMkLst>
            <pc:docMk/>
            <pc:sldMk cId="3766042701" sldId="5172"/>
            <ac:picMk id="13" creationId="{9F3424A9-228A-0A1B-F003-365AB310FFF3}"/>
          </ac:picMkLst>
        </pc:picChg>
        <pc:picChg chg="add mod modCrop">
          <ac:chgData name="Karla Kosnarová" userId="2c628162-5b85-4528-8dc6-99cc231551b1" providerId="ADAL" clId="{176CEAD8-25F4-4BD0-B209-243B4CEE862D}" dt="2026-01-20T13:07:36.043" v="499" actId="1076"/>
          <ac:picMkLst>
            <pc:docMk/>
            <pc:sldMk cId="3766042701" sldId="5172"/>
            <ac:picMk id="17" creationId="{91C7B662-32D0-4359-02BF-5D8AA61DEEB1}"/>
          </ac:picMkLst>
        </pc:picChg>
        <pc:picChg chg="add mod modCrop">
          <ac:chgData name="Karla Kosnarová" userId="2c628162-5b85-4528-8dc6-99cc231551b1" providerId="ADAL" clId="{176CEAD8-25F4-4BD0-B209-243B4CEE862D}" dt="2026-01-20T13:10:29.060" v="506" actId="1076"/>
          <ac:picMkLst>
            <pc:docMk/>
            <pc:sldMk cId="3766042701" sldId="5172"/>
            <ac:picMk id="19" creationId="{2444EE72-81FB-C96F-E4B8-C48601F697B6}"/>
          </ac:picMkLst>
        </pc:picChg>
        <pc:picChg chg="add del">
          <ac:chgData name="Karla Kosnarová" userId="2c628162-5b85-4528-8dc6-99cc231551b1" providerId="ADAL" clId="{176CEAD8-25F4-4BD0-B209-243B4CEE862D}" dt="2026-01-20T11:58:16.336" v="108" actId="478"/>
          <ac:picMkLst>
            <pc:docMk/>
            <pc:sldMk cId="3766042701" sldId="5172"/>
            <ac:picMk id="20" creationId="{89A708CF-DAD9-7F25-8DEC-7323AA2879B7}"/>
          </ac:picMkLst>
        </pc:picChg>
        <pc:picChg chg="mod">
          <ac:chgData name="Karla Kosnarová" userId="2c628162-5b85-4528-8dc6-99cc231551b1" providerId="ADAL" clId="{176CEAD8-25F4-4BD0-B209-243B4CEE862D}" dt="2026-01-20T13:00:44.970" v="449"/>
          <ac:picMkLst>
            <pc:docMk/>
            <pc:sldMk cId="3766042701" sldId="5172"/>
            <ac:picMk id="22" creationId="{5E698D5B-54D8-E933-66D1-C0D4B99A7BA8}"/>
          </ac:picMkLst>
        </pc:picChg>
        <pc:picChg chg="mod">
          <ac:chgData name="Karla Kosnarová" userId="2c628162-5b85-4528-8dc6-99cc231551b1" providerId="ADAL" clId="{176CEAD8-25F4-4BD0-B209-243B4CEE862D}" dt="2026-01-20T11:57:59.170" v="105" actId="1076"/>
          <ac:picMkLst>
            <pc:docMk/>
            <pc:sldMk cId="3766042701" sldId="5172"/>
            <ac:picMk id="28" creationId="{65731F42-137F-7BB4-88D8-F4AB68921C89}"/>
          </ac:picMkLst>
        </pc:picChg>
        <pc:picChg chg="del">
          <ac:chgData name="Karla Kosnarová" userId="2c628162-5b85-4528-8dc6-99cc231551b1" providerId="ADAL" clId="{176CEAD8-25F4-4BD0-B209-243B4CEE862D}" dt="2026-01-20T12:19:21.900" v="122" actId="478"/>
          <ac:picMkLst>
            <pc:docMk/>
            <pc:sldMk cId="3766042701" sldId="5172"/>
            <ac:picMk id="31" creationId="{D87CD671-FF26-EAC1-DBD9-510B73BE1768}"/>
          </ac:picMkLst>
        </pc:picChg>
        <pc:picChg chg="del">
          <ac:chgData name="Karla Kosnarová" userId="2c628162-5b85-4528-8dc6-99cc231551b1" providerId="ADAL" clId="{176CEAD8-25F4-4BD0-B209-243B4CEE862D}" dt="2026-01-20T12:19:23.089" v="123" actId="478"/>
          <ac:picMkLst>
            <pc:docMk/>
            <pc:sldMk cId="3766042701" sldId="5172"/>
            <ac:picMk id="37" creationId="{DCFE5937-E4BF-1883-E889-4F3056A30259}"/>
          </ac:picMkLst>
        </pc:picChg>
        <pc:picChg chg="mod">
          <ac:chgData name="Karla Kosnarová" userId="2c628162-5b85-4528-8dc6-99cc231551b1" providerId="ADAL" clId="{176CEAD8-25F4-4BD0-B209-243B4CEE862D}" dt="2026-01-20T11:55:14.396" v="46" actId="1076"/>
          <ac:picMkLst>
            <pc:docMk/>
            <pc:sldMk cId="3766042701" sldId="5172"/>
            <ac:picMk id="65" creationId="{47CB63AA-CF5E-A79B-B4E1-8E6C36F72787}"/>
          </ac:picMkLst>
        </pc:picChg>
        <pc:picChg chg="mod">
          <ac:chgData name="Karla Kosnarová" userId="2c628162-5b85-4528-8dc6-99cc231551b1" providerId="ADAL" clId="{176CEAD8-25F4-4BD0-B209-243B4CEE862D}" dt="2026-01-20T12:37:55.319" v="207" actId="1076"/>
          <ac:picMkLst>
            <pc:docMk/>
            <pc:sldMk cId="3766042701" sldId="5172"/>
            <ac:picMk id="89" creationId="{60C5676C-D48C-A81A-26BC-6E2D704F6F93}"/>
          </ac:picMkLst>
        </pc:picChg>
        <pc:cxnChg chg="mod">
          <ac:chgData name="Karla Kosnarová" userId="2c628162-5b85-4528-8dc6-99cc231551b1" providerId="ADAL" clId="{176CEAD8-25F4-4BD0-B209-243B4CEE862D}" dt="2026-01-20T11:55:01.710" v="43"/>
          <ac:cxnSpMkLst>
            <pc:docMk/>
            <pc:sldMk cId="3766042701" sldId="5172"/>
            <ac:cxnSpMk id="67" creationId="{C0FD67D0-9F4A-73A7-796E-FA7F1A4CFF23}"/>
          </ac:cxnSpMkLst>
        </pc:cxnChg>
        <pc:cxnChg chg="mod">
          <ac:chgData name="Karla Kosnarová" userId="2c628162-5b85-4528-8dc6-99cc231551b1" providerId="ADAL" clId="{176CEAD8-25F4-4BD0-B209-243B4CEE862D}" dt="2026-01-20T11:54:51.217" v="41" actId="1076"/>
          <ac:cxnSpMkLst>
            <pc:docMk/>
            <pc:sldMk cId="3766042701" sldId="5172"/>
            <ac:cxnSpMk id="83" creationId="{7EF8DD32-42F0-78F7-43E2-5AAD4022F044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jpg"/><Relationship Id="rId12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jp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2326978" cy="83099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G8 Hydro </a:t>
            </a:r>
          </a:p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Ultra </a:t>
            </a:r>
            <a:r>
              <a:rPr lang="cs-CZ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Sense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2013" y="75027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892" y="246377"/>
            <a:ext cx="253608" cy="518743"/>
          </a:xfrm>
          <a:prstGeom prst="rect">
            <a:avLst/>
          </a:prstGeom>
        </p:spPr>
      </p:pic>
      <p:grpSp>
        <p:nvGrpSpPr>
          <p:cNvPr id="84" name="Gruppo 83">
            <a:extLst>
              <a:ext uri="{FF2B5EF4-FFF2-40B4-BE49-F238E27FC236}">
                <a16:creationId xmlns:a16="http://schemas.microsoft.com/office/drawing/2014/main" id="{D1C05CBF-FC43-8C58-AF58-2504BBBD1473}"/>
              </a:ext>
            </a:extLst>
          </p:cNvPr>
          <p:cNvGrpSpPr/>
          <p:nvPr/>
        </p:nvGrpSpPr>
        <p:grpSpPr>
          <a:xfrm>
            <a:off x="4936632" y="951121"/>
            <a:ext cx="4935819" cy="4696899"/>
            <a:chOff x="4431074" y="942388"/>
            <a:chExt cx="4292359" cy="4696899"/>
          </a:xfrm>
        </p:grpSpPr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5E5FFF79-3696-3504-F5B1-2E1592AC8DC7}"/>
                </a:ext>
              </a:extLst>
            </p:cNvPr>
            <p:cNvSpPr txBox="1"/>
            <p:nvPr/>
          </p:nvSpPr>
          <p:spPr>
            <a:xfrm>
              <a:off x="4431074" y="1356063"/>
              <a:ext cx="4281231" cy="4283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Model WET&amp;DRY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-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vysávání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cs-CZ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mopování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WIFI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připojen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í 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- 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HG ROBOTS 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aplikace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Dokovací stanice 6v1: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autonomně dobíjí, sbírá špinavou vodu, doplňuje čistou vodu, odsává prach, myje a suší mop horkým vzduchem, o</a:t>
              </a:r>
              <a:r>
                <a:rPr lang="pl-PL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bjem nádrže na čistou vodu 4,2 l, objem nádrže na špinavou vodu 3,8 l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Praní mopu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při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teplotě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 75 °C a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sušení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při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45 °C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Technologie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navádění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pt-BR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Navigace LDS s kamerou a umělou inteligencí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Sací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výkon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20 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000 Pa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Hladina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hluku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≤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58 dBA (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tichý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)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Detekce nečistot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 skvrn, rozpoznání překážek a jejich vyhýbání se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Překonávání překážek až o 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3 mm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 o 1 mm navíc u dvouvrstvých schodů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Rotační kartáč proti namotávání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se štětinami a gumovými stěrkami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4 navigační režimy: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Automatický/Místo/Místnost/Oblast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Doba nabíjení: 6 hodin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Provozní doba: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180 min (režim Nízký/Min) 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Úrovně výkonu vysávání: 4 (Nízký/Střední/Vysoký/Max)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Úrovně </a:t>
              </a:r>
              <a:r>
                <a:rPr lang="cs-CZ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mopování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3 (Min/Střední/Max) + Vypnuto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14,4 V lithiová baterie, velikost: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5200 </a:t>
              </a:r>
              <a:r>
                <a:rPr lang="cs-CZ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mAh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Výsuvný boční kartáč a mop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 x boční kartáček, hydro mop, EPA prachový filtr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3 l sáček do sběrné stanice pro až 90 dní bez údržby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2896F768-00E2-1E10-279C-E597AFCDB8A2}"/>
                </a:ext>
              </a:extLst>
            </p:cNvPr>
            <p:cNvGrpSpPr/>
            <p:nvPr/>
          </p:nvGrpSpPr>
          <p:grpSpPr>
            <a:xfrm>
              <a:off x="4476001" y="942388"/>
              <a:ext cx="4247432" cy="429547"/>
              <a:chOff x="4476001" y="942388"/>
              <a:chExt cx="4247432" cy="429547"/>
            </a:xfrm>
          </p:grpSpPr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C90CA9FE-C2F9-7206-6993-7AF3C5E1830C}"/>
                  </a:ext>
                </a:extLst>
              </p:cNvPr>
              <p:cNvSpPr/>
              <p:nvPr/>
            </p:nvSpPr>
            <p:spPr>
              <a:xfrm>
                <a:off x="4642355" y="1064158"/>
                <a:ext cx="4081078" cy="30777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TECHNICKÉ PARAMETRY A VÝBAVA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magine 21" descr="Immagine che contiene Policromia, schermata, rosso, Carminio&#10;&#10;Descrizione generata automaticamente">
                <a:extLst>
                  <a:ext uri="{FF2B5EF4-FFF2-40B4-BE49-F238E27FC236}">
                    <a16:creationId xmlns:a16="http://schemas.microsoft.com/office/drawing/2014/main" id="{5E698D5B-54D8-E933-66D1-C0D4B99A7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6001" y="942388"/>
                <a:ext cx="166354" cy="340270"/>
              </a:xfrm>
              <a:prstGeom prst="rect">
                <a:avLst/>
              </a:prstGeom>
            </p:spPr>
          </p:pic>
        </p:grp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25858" y="708980"/>
            <a:ext cx="2352856" cy="523220"/>
            <a:chOff x="4211444" y="751608"/>
            <a:chExt cx="2352856" cy="523220"/>
          </a:xfrm>
        </p:grpSpPr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B03E6F54-2EE5-A56F-95BE-43397F03D4EC}"/>
                </a:ext>
              </a:extLst>
            </p:cNvPr>
            <p:cNvGrpSpPr/>
            <p:nvPr/>
          </p:nvGrpSpPr>
          <p:grpSpPr>
            <a:xfrm>
              <a:off x="4389327" y="751608"/>
              <a:ext cx="2174973" cy="523220"/>
              <a:chOff x="7778783" y="1207958"/>
              <a:chExt cx="1185190" cy="608759"/>
            </a:xfrm>
          </p:grpSpPr>
          <p:sp>
            <p:nvSpPr>
              <p:cNvPr id="66" name="Rettangolo 65">
                <a:extLst>
                  <a:ext uri="{FF2B5EF4-FFF2-40B4-BE49-F238E27FC236}">
                    <a16:creationId xmlns:a16="http://schemas.microsoft.com/office/drawing/2014/main" id="{4D446855-9454-DFFE-DB61-CA830425D338}"/>
                  </a:ext>
                </a:extLst>
              </p:cNvPr>
              <p:cNvSpPr/>
              <p:nvPr/>
            </p:nvSpPr>
            <p:spPr>
              <a:xfrm>
                <a:off x="7790168" y="1207958"/>
                <a:ext cx="1173805" cy="608759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EXTÉMNÍ SACÍ VÝKON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20 000 Pa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67" name="Connettore 1 64">
                <a:extLst>
                  <a:ext uri="{FF2B5EF4-FFF2-40B4-BE49-F238E27FC236}">
                    <a16:creationId xmlns:a16="http://schemas.microsoft.com/office/drawing/2014/main" id="{C0FD67D0-9F4A-73A7-796E-FA7F1A4CF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1444" y="78474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70243" y="2733681"/>
            <a:ext cx="2594846" cy="365971"/>
            <a:chOff x="4224240" y="875041"/>
            <a:chExt cx="2594846" cy="365971"/>
          </a:xfrm>
        </p:grpSpPr>
        <p:grpSp>
          <p:nvGrpSpPr>
            <p:cNvPr id="74" name="Gruppo 73">
              <a:extLst>
                <a:ext uri="{FF2B5EF4-FFF2-40B4-BE49-F238E27FC236}">
                  <a16:creationId xmlns:a16="http://schemas.microsoft.com/office/drawing/2014/main" id="{27520574-9E44-3BD2-D4C1-B361F7167334}"/>
                </a:ext>
              </a:extLst>
            </p:cNvPr>
            <p:cNvGrpSpPr/>
            <p:nvPr/>
          </p:nvGrpSpPr>
          <p:grpSpPr>
            <a:xfrm>
              <a:off x="4389318" y="886229"/>
              <a:ext cx="2429768" cy="354783"/>
              <a:chOff x="7778783" y="1364576"/>
              <a:chExt cx="1324034" cy="412782"/>
            </a:xfrm>
          </p:grpSpPr>
          <p:sp>
            <p:nvSpPr>
              <p:cNvPr id="76" name="Rettangolo 75">
                <a:extLst>
                  <a:ext uri="{FF2B5EF4-FFF2-40B4-BE49-F238E27FC236}">
                    <a16:creationId xmlns:a16="http://schemas.microsoft.com/office/drawing/2014/main" id="{64BA5950-B56C-4D6B-46A7-D5D49368FA90}"/>
                  </a:ext>
                </a:extLst>
              </p:cNvPr>
              <p:cNvSpPr/>
              <p:nvPr/>
            </p:nvSpPr>
            <p:spPr>
              <a:xfrm>
                <a:off x="7799016" y="1364576"/>
                <a:ext cx="1303801" cy="346154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2000" b="1" baseline="30000" dirty="0">
                    <a:solidFill>
                      <a:prstClr val="black"/>
                    </a:solidFill>
                    <a:latin typeface="Calibri" panose="020F0502020204030204"/>
                  </a:rPr>
                  <a:t>DOKOVACÍ STANICE 6v1</a:t>
                </a:r>
                <a:endParaRPr kumimoji="0" lang="it-IT" sz="2000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77" name="Connettore 1 64">
                <a:extLst>
                  <a:ext uri="{FF2B5EF4-FFF2-40B4-BE49-F238E27FC236}">
                    <a16:creationId xmlns:a16="http://schemas.microsoft.com/office/drawing/2014/main" id="{63D44451-657B-2157-8638-0C1B0CD48D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0B932C9F-96FE-A90F-B8CE-CF9FDF0A1C64}"/>
              </a:ext>
            </a:extLst>
          </p:cNvPr>
          <p:cNvGrpSpPr/>
          <p:nvPr/>
        </p:nvGrpSpPr>
        <p:grpSpPr>
          <a:xfrm>
            <a:off x="9834658" y="4541795"/>
            <a:ext cx="2082105" cy="384177"/>
            <a:chOff x="7774955" y="1418376"/>
            <a:chExt cx="759994" cy="1608485"/>
          </a:xfrm>
        </p:grpSpPr>
        <p:sp>
          <p:nvSpPr>
            <p:cNvPr id="82" name="Rettangolo 81">
              <a:extLst>
                <a:ext uri="{FF2B5EF4-FFF2-40B4-BE49-F238E27FC236}">
                  <a16:creationId xmlns:a16="http://schemas.microsoft.com/office/drawing/2014/main" id="{438BEC57-8CEC-7F7D-D300-2B0C16E3708D}"/>
                </a:ext>
              </a:extLst>
            </p:cNvPr>
            <p:cNvSpPr/>
            <p:nvPr/>
          </p:nvSpPr>
          <p:spPr>
            <a:xfrm>
              <a:off x="7774955" y="1418376"/>
              <a:ext cx="759994" cy="358094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cs-CZ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DETEKCE NEČISTOT</a:t>
              </a: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3" name="Connettore 1 64">
              <a:extLst>
                <a:ext uri="{FF2B5EF4-FFF2-40B4-BE49-F238E27FC236}">
                  <a16:creationId xmlns:a16="http://schemas.microsoft.com/office/drawing/2014/main" id="{7EF8DD32-42F0-78F7-43E2-5AAD4022F0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4955" y="3026861"/>
              <a:ext cx="452886" cy="0"/>
            </a:xfrm>
            <a:prstGeom prst="line">
              <a:avLst/>
            </a:prstGeom>
            <a:ln>
              <a:solidFill>
                <a:srgbClr val="4B5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B1DCB57E-2D5B-EA6B-7058-175972867287}"/>
              </a:ext>
            </a:extLst>
          </p:cNvPr>
          <p:cNvGrpSpPr/>
          <p:nvPr/>
        </p:nvGrpSpPr>
        <p:grpSpPr>
          <a:xfrm>
            <a:off x="4917799" y="5415212"/>
            <a:ext cx="4856022" cy="340270"/>
            <a:chOff x="4583537" y="1114269"/>
            <a:chExt cx="4314430" cy="340270"/>
          </a:xfrm>
        </p:grpSpPr>
        <p:sp>
          <p:nvSpPr>
            <p:cNvPr id="90" name="Rettangolo 89">
              <a:extLst>
                <a:ext uri="{FF2B5EF4-FFF2-40B4-BE49-F238E27FC236}">
                  <a16:creationId xmlns:a16="http://schemas.microsoft.com/office/drawing/2014/main" id="{4ADF30C2-609E-D993-7F47-699FAC008479}"/>
                </a:ext>
              </a:extLst>
            </p:cNvPr>
            <p:cNvSpPr/>
            <p:nvPr/>
          </p:nvSpPr>
          <p:spPr>
            <a:xfrm>
              <a:off x="4816889" y="1114269"/>
              <a:ext cx="4081078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FUNKCE V APLIKACI HG ROBOTS</a:t>
              </a: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" name="Immagine 88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60C5676C-D48C-A81A-26BC-6E2D704F6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3537" y="1114269"/>
              <a:ext cx="166354" cy="340270"/>
            </a:xfrm>
            <a:prstGeom prst="rect">
              <a:avLst/>
            </a:prstGeom>
          </p:spPr>
        </p:pic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0981107" y="63469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85516" y="-27656"/>
            <a:ext cx="7955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HG870HU 011 – ROBOTICKÝ VYSAVAČ HG8 </a:t>
            </a:r>
          </a:p>
          <a:p>
            <a:pPr>
              <a:defRPr/>
            </a:pPr>
            <a:r>
              <a:rPr lang="pt-BR" altLang="zh-CN" sz="14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Navigace LDS s kamerou a umělou inteligencí</a:t>
            </a:r>
            <a:r>
              <a:rPr lang="cs-CZ" sz="1400" dirty="0">
                <a:cs typeface="Arial" panose="020B0604020202020204" pitchFamily="34" charset="0"/>
              </a:rPr>
              <a:t>, funkce vysávání a vytírání, </a:t>
            </a:r>
            <a:r>
              <a:rPr lang="cs-CZ" altLang="zh-CN" sz="14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Dokovací stanice 6v1, </a:t>
            </a:r>
            <a:r>
              <a:rPr lang="cs-CZ" sz="1400" dirty="0">
                <a:solidFill>
                  <a:prstClr val="black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sací výkon </a:t>
            </a:r>
            <a:r>
              <a:rPr lang="cs-CZ" sz="1400" b="1" dirty="0">
                <a:solidFill>
                  <a:prstClr val="black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20 000 Pa</a:t>
            </a:r>
            <a:r>
              <a:rPr lang="cs-CZ" sz="1400" dirty="0">
                <a:solidFill>
                  <a:prstClr val="black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,</a:t>
            </a:r>
            <a:r>
              <a:rPr lang="cs-CZ" sz="1400" dirty="0">
                <a:cs typeface="Arial" panose="020B0604020202020204" pitchFamily="34" charset="0"/>
              </a:rPr>
              <a:t> individuální plány čištění, funkce rychlého mapování, detekce nečistot, rozšířené funkce v </a:t>
            </a:r>
            <a:r>
              <a:rPr lang="cs-CZ" sz="1400" b="1" dirty="0">
                <a:cs typeface="Arial" panose="020B0604020202020204" pitchFamily="34" charset="0"/>
              </a:rPr>
              <a:t>HG ROBOTS </a:t>
            </a:r>
            <a:r>
              <a:rPr lang="cs-CZ" sz="1400" dirty="0">
                <a:cs typeface="Arial" panose="020B0604020202020204" pitchFamily="34" charset="0"/>
              </a:rPr>
              <a:t>aplikaci</a:t>
            </a:r>
            <a:r>
              <a:rPr lang="cs-CZ" sz="1400" dirty="0">
                <a:solidFill>
                  <a:prstClr val="black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, 4 úrovně vysávání, 3 úrovně vytírání</a:t>
            </a:r>
            <a:endParaRPr lang="cs-CZ" altLang="zh-CN" sz="1400" dirty="0">
              <a:solidFill>
                <a:prstClr val="black"/>
              </a:solidFill>
              <a:ea typeface="微软雅黑" panose="020B0503020204020204" pitchFamily="34" charset="-12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84390"/>
            <a:ext cx="2599534" cy="195438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383830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</a:t>
            </a:r>
            <a:endParaRPr lang="en-US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8059019118611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URBAN ČERNÁ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STŘÍBRNO ŠEDÁ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VYSAVAČE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9,7 x 35 x 35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   12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62 x 41,3 x 40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16,3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87892" y="3523244"/>
            <a:ext cx="25034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SACÍ VÝKON (Pa)                    20000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FILTRACE	                         EPA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OBJEM  NÁDOBY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NA PRACH (ml)                           320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OBJEM NÁDRŽKY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NA VODU (ml)	                           80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VELIKOST BATERIE (</a:t>
            </a:r>
            <a:r>
              <a:rPr lang="cs-CZ" altLang="cs-CZ" sz="1100" dirty="0" err="1">
                <a:solidFill>
                  <a:schemeClr val="bg1"/>
                </a:solidFill>
                <a:latin typeface="Calibri" panose="020F0502020204030204"/>
              </a:rPr>
              <a:t>mAh</a:t>
            </a: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)      5200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54516" y="5210445"/>
            <a:ext cx="233335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Extra boční kartáček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Extra filtr do nádoby na prach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Extra hydro mop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Extra 3 l prachový sáček do sběrné stanice</a:t>
            </a: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A659A2E1-64E0-8E48-76EB-8BDBBB6040F6}"/>
              </a:ext>
            </a:extLst>
          </p:cNvPr>
          <p:cNvSpPr txBox="1"/>
          <p:nvPr/>
        </p:nvSpPr>
        <p:spPr>
          <a:xfrm>
            <a:off x="4931759" y="5671236"/>
            <a:ext cx="4370621" cy="1164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Kompatibilita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s iOS a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Androidem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;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kompatibilita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s Wi-Fi: 2,4 GHz</a:t>
            </a:r>
            <a:endParaRPr lang="cs-CZ" altLang="zh-CN" sz="1050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</a:endParaRPr>
          </a:p>
          <a:p>
            <a:pPr marL="171450" lvl="0" indent="-171450">
              <a:spcBef>
                <a:spcPts val="200"/>
              </a:spcBef>
              <a:buFont typeface="Arial" panose="020B0604020202020204" pitchFamily="34" charset="0"/>
              <a:buChar char="•"/>
              <a:defRPr/>
            </a:pPr>
            <a:r>
              <a:rPr lang="cs-CZ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</a:t>
            </a:r>
            <a:r>
              <a:rPr lang="en-US" altLang="zh-CN" sz="105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řizpůs</a:t>
            </a:r>
            <a:r>
              <a:rPr lang="cs-CZ" altLang="zh-CN" sz="105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obitelná</a:t>
            </a:r>
            <a:r>
              <a:rPr lang="cs-CZ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mapa domova </a:t>
            </a:r>
          </a:p>
          <a:p>
            <a:pPr marL="171450" lvl="0" indent="-171450">
              <a:spcBef>
                <a:spcPts val="2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05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Funkce</a:t>
            </a:r>
            <a:r>
              <a:rPr lang="en-US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05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rychlého</a:t>
            </a:r>
            <a:r>
              <a:rPr lang="en-US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05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mapování</a:t>
            </a:r>
            <a:endParaRPr lang="cs-CZ" altLang="zh-CN" sz="1050" b="1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</a:endParaRPr>
          </a:p>
          <a:p>
            <a:pPr marL="171450" lvl="0" indent="-171450">
              <a:spcBef>
                <a:spcPts val="200"/>
              </a:spcBef>
              <a:buFont typeface="Arial" panose="020B0604020202020204" pitchFamily="34" charset="0"/>
              <a:buChar char="•"/>
              <a:defRPr/>
            </a:pPr>
            <a:r>
              <a:rPr lang="cs-CZ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Individuální plány čištění </a:t>
            </a:r>
            <a:r>
              <a:rPr lang="en-US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a </a:t>
            </a:r>
            <a:r>
              <a:rPr lang="en-US" altLang="zh-CN" sz="105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plány</a:t>
            </a:r>
            <a:r>
              <a:rPr lang="en-US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05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úklidu</a:t>
            </a:r>
            <a:r>
              <a:rPr lang="en-US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(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čas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den,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výkon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vysávání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úroveň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mopu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pořadí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místností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)</a:t>
            </a:r>
            <a:endParaRPr lang="cs-CZ" altLang="zh-CN" sz="1050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</a:endParaRPr>
          </a:p>
          <a:p>
            <a:pPr marL="171450" lvl="0" indent="-171450">
              <a:spcBef>
                <a:spcPts val="200"/>
              </a:spcBef>
              <a:buFont typeface="Arial" panose="020B0604020202020204" pitchFamily="34" charset="0"/>
              <a:buChar char="•"/>
              <a:defRPr/>
            </a:pPr>
            <a:r>
              <a: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Zakázané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oblasti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a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virtuální</a:t>
            </a:r>
            <a:r>
              <a:rPr lang="en-US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05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stěny</a:t>
            </a:r>
            <a:endParaRPr lang="en-US" altLang="zh-CN" sz="1050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6840" y="4555318"/>
            <a:ext cx="166354" cy="340270"/>
          </a:xfrm>
          <a:prstGeom prst="rect">
            <a:avLst/>
          </a:prstGeom>
        </p:spPr>
      </p:pic>
      <p:pic>
        <p:nvPicPr>
          <p:cNvPr id="35" name="Picture 17">
            <a:extLst>
              <a:ext uri="{FF2B5EF4-FFF2-40B4-BE49-F238E27FC236}">
                <a16:creationId xmlns:a16="http://schemas.microsoft.com/office/drawing/2014/main" id="{B293C0AD-37F5-B028-5D92-0592975644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3307" y="3078524"/>
            <a:ext cx="1091393" cy="210594"/>
          </a:xfrm>
          <a:prstGeom prst="rect">
            <a:avLst/>
          </a:prstGeom>
        </p:spPr>
      </p:pic>
      <p:pic>
        <p:nvPicPr>
          <p:cNvPr id="6" name="Picture 180" descr="A robotic vacuum cleaner on the floor&#10;&#10;AI-generated content may be incorrect.">
            <a:extLst>
              <a:ext uri="{FF2B5EF4-FFF2-40B4-BE49-F238E27FC236}">
                <a16:creationId xmlns:a16="http://schemas.microsoft.com/office/drawing/2014/main" id="{E10461E1-B9E1-6847-E02F-E93B9E6CC9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8" t="4596" r="12736" b="6996"/>
          <a:stretch/>
        </p:blipFill>
        <p:spPr>
          <a:xfrm>
            <a:off x="9834658" y="3032289"/>
            <a:ext cx="1799055" cy="1425589"/>
          </a:xfrm>
          <a:prstGeom prst="rect">
            <a:avLst/>
          </a:prstGeom>
        </p:spPr>
      </p:pic>
      <p:pic>
        <p:nvPicPr>
          <p:cNvPr id="24" name="Immagine 6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7938B7D6-D65B-5F44-39E4-DD6CE72503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072" y="4989396"/>
            <a:ext cx="201594" cy="340270"/>
          </a:xfrm>
          <a:prstGeom prst="rect">
            <a:avLst/>
          </a:prstGeom>
        </p:spPr>
      </p:pic>
      <p:sp>
        <p:nvSpPr>
          <p:cNvPr id="27" name="Rettangolo 65">
            <a:extLst>
              <a:ext uri="{FF2B5EF4-FFF2-40B4-BE49-F238E27FC236}">
                <a16:creationId xmlns:a16="http://schemas.microsoft.com/office/drawing/2014/main" id="{2698074C-5B08-C13D-9AFF-E252A0C498AE}"/>
              </a:ext>
            </a:extLst>
          </p:cNvPr>
          <p:cNvSpPr/>
          <p:nvPr/>
        </p:nvSpPr>
        <p:spPr>
          <a:xfrm>
            <a:off x="3018066" y="5055052"/>
            <a:ext cx="2627439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cs-CZ" sz="1400" b="1" dirty="0">
                <a:solidFill>
                  <a:prstClr val="black"/>
                </a:solidFill>
                <a:latin typeface="Calibri" panose="020F0502020204030204"/>
              </a:rPr>
              <a:t>NAVIGACE LDS s AI</a:t>
            </a:r>
            <a:endParaRPr kumimoji="0" lang="it-IT" sz="14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599B0C-B195-AF74-7502-980C9CA8E3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r="6544"/>
          <a:stretch>
            <a:fillRect/>
          </a:stretch>
        </p:blipFill>
        <p:spPr bwMode="auto">
          <a:xfrm>
            <a:off x="9812162" y="1165755"/>
            <a:ext cx="1821551" cy="144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8165FB14-E2ED-F442-CACD-D57BF32EFE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2" t="6723" r="18526" b="23278"/>
          <a:stretch>
            <a:fillRect/>
          </a:stretch>
        </p:blipFill>
        <p:spPr bwMode="auto">
          <a:xfrm>
            <a:off x="9824635" y="4886377"/>
            <a:ext cx="1817886" cy="142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0232F65F-1511-7984-B260-DB990A137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703" y="5404977"/>
            <a:ext cx="2002990" cy="141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91C7B662-32D0-4359-02BF-5D8AA61DEE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1" t="5935" r="4383" b="3001"/>
          <a:stretch>
            <a:fillRect/>
          </a:stretch>
        </p:blipFill>
        <p:spPr>
          <a:xfrm>
            <a:off x="2374887" y="1082390"/>
            <a:ext cx="2545534" cy="2664235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2444EE72-81FB-C96F-E4B8-C48601F697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t="13869" r="10317" b="17305"/>
          <a:stretch>
            <a:fillRect/>
          </a:stretch>
        </p:blipFill>
        <p:spPr>
          <a:xfrm>
            <a:off x="3086002" y="3714443"/>
            <a:ext cx="1632667" cy="13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Props1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483</Words>
  <Application>Microsoft Office PowerPoint</Application>
  <PresentationFormat>Širokoúhlá obrazovka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微软雅黑</vt:lpstr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9</cp:revision>
  <dcterms:created xsi:type="dcterms:W3CDTF">2023-06-12T09:31:04Z</dcterms:created>
  <dcterms:modified xsi:type="dcterms:W3CDTF">2026-01-27T14:05:06Z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