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CDG1S514DW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dvoudvéřová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osvětlení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LED, Super mrazení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170/41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0,386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141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- ST 16°- 38°C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chladničky, manuální mrazáku</a:t>
            </a:r>
            <a:br>
              <a:rPr lang="cs-CZ" altLang="cs-CZ" sz="800" dirty="0" smtClean="0">
                <a:latin typeface="Arial" charset="0"/>
              </a:rPr>
            </a:br>
            <a:r>
              <a:rPr lang="cs-CZ" altLang="cs-CZ" sz="800" b="1" dirty="0" smtClean="0">
                <a:latin typeface="Arial" charset="0"/>
              </a:rPr>
              <a:t>Super mrazení (pouze jako pozice 7 na termostatu v lednici)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2+1 </a:t>
            </a:r>
            <a:r>
              <a:rPr lang="cs-CZ" altLang="cs-CZ" sz="800" dirty="0">
                <a:latin typeface="Arial" charset="0"/>
              </a:rPr>
              <a:t>nastavitelné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</a:t>
            </a:r>
            <a:r>
              <a:rPr lang="cs-CZ" altLang="cs-CZ" sz="800" dirty="0" smtClean="0">
                <a:latin typeface="Arial" charset="0"/>
              </a:rPr>
              <a:t>drátěná </a:t>
            </a:r>
            <a:r>
              <a:rPr lang="cs-CZ" altLang="cs-CZ" sz="800" dirty="0">
                <a:latin typeface="Arial" charset="0"/>
              </a:rPr>
              <a:t>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Možnost záměny směru otevírání dvířek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kolečka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34006013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8059019108902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1428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551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963" y="898075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813955" y="970083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82171" y="1908939"/>
            <a:ext cx="769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66" y="1875081"/>
            <a:ext cx="72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317" y="2810710"/>
            <a:ext cx="720000" cy="720000"/>
          </a:xfrm>
          <a:prstGeom prst="rect">
            <a:avLst/>
          </a:prstGeom>
        </p:spPr>
      </p:pic>
      <p:sp>
        <p:nvSpPr>
          <p:cNvPr id="45" name="TextovéPole 44"/>
          <p:cNvSpPr txBox="1"/>
          <p:nvPr/>
        </p:nvSpPr>
        <p:spPr>
          <a:xfrm>
            <a:off x="4856196" y="2865403"/>
            <a:ext cx="76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záměny směru otevírání dvířek</a:t>
            </a:r>
            <a:endParaRPr lang="cs-CZ" sz="800" dirty="0"/>
          </a:p>
        </p:txBody>
      </p:sp>
      <p:sp>
        <p:nvSpPr>
          <p:cNvPr id="47" name="TextovéPole 46"/>
          <p:cNvSpPr txBox="1"/>
          <p:nvPr/>
        </p:nvSpPr>
        <p:spPr>
          <a:xfrm>
            <a:off x="4853939" y="3767425"/>
            <a:ext cx="76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Rychlé mrazení na pozici 7 termostatu </a:t>
            </a:r>
            <a:endParaRPr lang="cs-CZ" sz="800" dirty="0"/>
          </a:p>
        </p:txBody>
      </p:sp>
      <p:sp>
        <p:nvSpPr>
          <p:cNvPr id="48" name="Obdélník 47"/>
          <p:cNvSpPr/>
          <p:nvPr/>
        </p:nvSpPr>
        <p:spPr>
          <a:xfrm>
            <a:off x="4068024" y="100932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Statická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761450" y="1076932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délník 49"/>
          <p:cNvSpPr/>
          <p:nvPr/>
        </p:nvSpPr>
        <p:spPr>
          <a:xfrm>
            <a:off x="4070722" y="3685603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Super mrazení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6" t="5901" r="19146" b="5901"/>
          <a:stretch/>
        </p:blipFill>
        <p:spPr>
          <a:xfrm>
            <a:off x="6881451" y="3068960"/>
            <a:ext cx="1279454" cy="214948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2750" r="17505" b="3801"/>
          <a:stretch/>
        </p:blipFill>
        <p:spPr>
          <a:xfrm>
            <a:off x="5687365" y="2060848"/>
            <a:ext cx="1156063" cy="285804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2116" y="853379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404" y="2132857"/>
            <a:ext cx="900100" cy="18001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52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188</cp:revision>
  <cp:lastPrinted>2016-05-31T13:00:02Z</cp:lastPrinted>
  <dcterms:created xsi:type="dcterms:W3CDTF">2015-07-16T11:02:07Z</dcterms:created>
  <dcterms:modified xsi:type="dcterms:W3CDTF">2025-08-11T13:33:53Z</dcterms:modified>
</cp:coreProperties>
</file>